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2" r:id="rId2"/>
    <p:sldId id="263" r:id="rId3"/>
    <p:sldId id="269" r:id="rId4"/>
    <p:sldId id="264" r:id="rId5"/>
    <p:sldId id="272" r:id="rId6"/>
    <p:sldId id="273" r:id="rId7"/>
    <p:sldId id="274" r:id="rId8"/>
    <p:sldId id="265" r:id="rId9"/>
    <p:sldId id="270" r:id="rId10"/>
    <p:sldId id="266" r:id="rId11"/>
    <p:sldId id="267" r:id="rId12"/>
    <p:sldId id="271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99FF"/>
    <a:srgbClr val="333399"/>
    <a:srgbClr val="FFCC66"/>
    <a:srgbClr val="363080"/>
    <a:srgbClr val="5850A5"/>
    <a:srgbClr val="342F61"/>
    <a:srgbClr val="463F83"/>
    <a:srgbClr val="BB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98" autoAdjust="0"/>
  </p:normalViewPr>
  <p:slideViewPr>
    <p:cSldViewPr>
      <p:cViewPr>
        <p:scale>
          <a:sx n="104" d="100"/>
          <a:sy n="104" d="100"/>
        </p:scale>
        <p:origin x="-174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84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altLang="en-US" sz="1000" dirty="0" smtClean="0"/>
              <a:t>7/16/17</a:t>
            </a:r>
          </a:p>
          <a:p>
            <a:pPr>
              <a:defRPr/>
            </a:pPr>
            <a:r>
              <a:rPr lang="en-US" altLang="en-US" sz="1000" dirty="0" smtClean="0"/>
              <a:t>Warfield Blvd.</a:t>
            </a:r>
          </a:p>
          <a:p>
            <a:pPr>
              <a:defRPr/>
            </a:pPr>
            <a:r>
              <a:rPr lang="en-US" altLang="en-US" sz="1000" dirty="0" smtClean="0"/>
              <a:t>File: 2155</a:t>
            </a:r>
          </a:p>
          <a:p>
            <a:pPr>
              <a:defRPr/>
            </a:pPr>
            <a:r>
              <a:rPr lang="en-US" altLang="en-US" sz="1000" dirty="0" smtClean="0"/>
              <a:t>Chris Reeves</a:t>
            </a:r>
          </a:p>
          <a:p>
            <a:pPr>
              <a:defRPr/>
            </a:pPr>
            <a:r>
              <a:rPr lang="en-US" altLang="en-US" sz="1000" dirty="0" smtClean="0"/>
              <a:t>www.thegoodteacher.com</a:t>
            </a:r>
            <a:endParaRPr lang="en-US" altLang="en-US" sz="1000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672C34E-181E-431D-A305-5CDA93B411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993210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726843E-F4FB-40B9-864C-8DFB93A6FE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373450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B646A62-AB25-4F55-BCC8-80CE1CA02245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10307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574AE1-E019-4742-9C4A-CB06911B98FF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366493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0" y="1936750"/>
            <a:ext cx="9144000" cy="2987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" name="Freeform 47"/>
          <p:cNvSpPr>
            <a:spLocks/>
          </p:cNvSpPr>
          <p:nvPr/>
        </p:nvSpPr>
        <p:spPr bwMode="auto">
          <a:xfrm>
            <a:off x="7339013" y="388143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9525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2062163"/>
            <a:ext cx="7920037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754438"/>
            <a:ext cx="7920037" cy="719137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469C42-E622-4EB7-A536-A7F9F575D1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2418970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8FAEE-3793-434D-A4B1-2D5CF47A95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805505629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437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437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65FE9-2E5D-4430-94D4-6CD2015900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781896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110538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91513" cy="406876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AB73B-1EF6-4ED3-9C20-78EEF432B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50715178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110538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557338"/>
            <a:ext cx="8291513" cy="406876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2586-7E28-4507-9724-F1B9FC088E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84349324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110538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68763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57338"/>
            <a:ext cx="4070350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57C42-4859-4A87-9141-A477FED58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7297592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499F5-017B-490F-ADDE-348DD8D14E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1831895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B07E5-A273-4B82-82A0-98A4AD0250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1235502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68763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57338"/>
            <a:ext cx="4070350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A5928-89C1-4F01-929A-A333402A1A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927316881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6D123-7362-4495-B377-D5C633872A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5840043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C134B-23C3-4942-90C9-1480116E42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76131613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29987-E4F9-4F36-A45C-5DEDEE7355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77338656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F00EB-A072-4D29-B106-01F6D68DD3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9211219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1376F-03BD-45F6-A4DB-2EF044FC35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52298793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7"/>
          <p:cNvSpPr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91513" cy="406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F35C12A-711C-4004-BF66-CF127D7A1C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384883"/>
            <a:ext cx="9143999" cy="1333041"/>
          </a:xfrm>
        </p:spPr>
        <p:txBody>
          <a:bodyPr/>
          <a:lstStyle/>
          <a:p>
            <a:pPr algn="ctr" eaLnBrk="1" hangingPunct="1"/>
            <a:r>
              <a:rPr lang="en-GB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Clothed And In His Right Mind</a:t>
            </a:r>
            <a:endParaRPr lang="en-US" altLang="en-US" sz="4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359428"/>
            <a:ext cx="7920037" cy="719137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/>
              <a:t>Luke 8:35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Look At My Respect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Am I trying to make a “statement” about my respect toward someone important (Gen. 41:14;                       2 Sam. 12:20)?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Is it about comfort, or giving God my best (2 Sam. 24:24; Mal. 1:6-14</a:t>
            </a:r>
            <a:r>
              <a:rPr lang="en-US" altLang="en-US" sz="3600" dirty="0" smtClean="0"/>
              <a:t>)?</a:t>
            </a:r>
            <a:endParaRPr lang="en-US" altLang="en-US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120271638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Clothing and Right Minds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When buying clothes, don’t just consider the latest “style”, but what “statement” am I making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Dress from the inside (heart) out (body)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Start early with children to teach them about right thinking and </a:t>
            </a:r>
            <a:r>
              <a:rPr lang="en-US" altLang="en-US" sz="3600" dirty="0" smtClean="0"/>
              <a:t>motives</a:t>
            </a:r>
            <a:endParaRPr lang="en-US" altLang="en-US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4033031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Clothing and Right Minds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Remember, clothing is a basic necessity, not a “style” requirement laid down by society (Mt. 6:28;          1 Tim. 6:8)</a:t>
            </a:r>
          </a:p>
        </p:txBody>
      </p:sp>
    </p:spTree>
    <p:extLst>
      <p:ext uri="{BB962C8B-B14F-4D97-AF65-F5344CB8AC3E}">
        <p14:creationId xmlns="" xmlns:p14="http://schemas.microsoft.com/office/powerpoint/2010/main" val="357312656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Clothing and Right Minds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Let’s dress like we have met Jesus and we are in our “right mind”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Do you need to clothe yourself with Jesus (Rom. 13:14)?</a:t>
            </a:r>
          </a:p>
        </p:txBody>
      </p:sp>
    </p:spTree>
    <p:extLst>
      <p:ext uri="{BB962C8B-B14F-4D97-AF65-F5344CB8AC3E}">
        <p14:creationId xmlns="" xmlns:p14="http://schemas.microsoft.com/office/powerpoint/2010/main" val="256200340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Clothing and the Mind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The demoniac was naked when he was </a:t>
            </a:r>
            <a:r>
              <a:rPr lang="en-US" altLang="en-US" sz="3600" u="sng" dirty="0" smtClean="0"/>
              <a:t>not</a:t>
            </a:r>
            <a:r>
              <a:rPr lang="en-US" altLang="en-US" sz="3600" dirty="0" smtClean="0"/>
              <a:t> in is right mind; he was clothed when he was in his right mind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Our clothing reflects what is in our mind and thinking (motives); our clothes communicate something about who we are (Deut. 22:5)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Three Views of Modesty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Good: the “where do you draw the line?” view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Better: the “follow the dress code” view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Best: the “dress reflects my character” view</a:t>
            </a:r>
          </a:p>
        </p:txBody>
      </p:sp>
    </p:spTree>
    <p:extLst>
      <p:ext uri="{BB962C8B-B14F-4D97-AF65-F5344CB8AC3E}">
        <p14:creationId xmlns="" xmlns:p14="http://schemas.microsoft.com/office/powerpoint/2010/main" val="51672353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Look At My Wealth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Am I trying to make a “statement” about my wealth (1 Tim. 2:9-10;          1 Pet. 3:3-5)? (Note the UPC and SDA position on these verses.)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Is it, look at my wealth, or look at my heart (Mk. 1:6; Lk. 16:19; Jas. 2:2-3)?</a:t>
            </a:r>
          </a:p>
        </p:txBody>
      </p:sp>
    </p:spTree>
    <p:extLst>
      <p:ext uri="{BB962C8B-B14F-4D97-AF65-F5344CB8AC3E}">
        <p14:creationId xmlns="" xmlns:p14="http://schemas.microsoft.com/office/powerpoint/2010/main" val="40937295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Look At My Wealth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Adorn (Gr. </a:t>
            </a:r>
            <a:r>
              <a:rPr lang="en-US" altLang="en-US" sz="3600" dirty="0" err="1" smtClean="0"/>
              <a:t>kosmeo</a:t>
            </a:r>
            <a:r>
              <a:rPr lang="en-US" altLang="en-US" sz="3600" dirty="0" smtClean="0"/>
              <a:t>) = put in order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Modest (Gr. </a:t>
            </a:r>
            <a:r>
              <a:rPr lang="en-US" altLang="en-US" sz="3600" dirty="0" err="1" smtClean="0"/>
              <a:t>kosmios</a:t>
            </a:r>
            <a:r>
              <a:rPr lang="en-US" altLang="en-US" sz="3600" dirty="0" smtClean="0"/>
              <a:t>) = well-ordered, decent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Apparel (Gr. </a:t>
            </a:r>
            <a:r>
              <a:rPr lang="en-US" altLang="en-US" sz="3600" dirty="0" err="1" smtClean="0"/>
              <a:t>katastole</a:t>
            </a:r>
            <a:r>
              <a:rPr lang="en-US" altLang="en-US" sz="3600" dirty="0" smtClean="0"/>
              <a:t>) = a garment let </a:t>
            </a:r>
            <a:r>
              <a:rPr lang="en-US" altLang="en-US" sz="3600" dirty="0" err="1" smtClean="0"/>
              <a:t>dow</a:t>
            </a:r>
            <a:r>
              <a:rPr lang="en-US" altLang="en-US" sz="3600" dirty="0" smtClean="0"/>
              <a:t>, covering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err="1" smtClean="0"/>
              <a:t>Shamefastness</a:t>
            </a:r>
            <a:r>
              <a:rPr lang="en-US" altLang="en-US" sz="3600" dirty="0" smtClean="0"/>
              <a:t> (Gr. </a:t>
            </a:r>
            <a:r>
              <a:rPr lang="en-US" altLang="en-US" sz="3600" dirty="0" err="1" smtClean="0"/>
              <a:t>aidos</a:t>
            </a:r>
            <a:r>
              <a:rPr lang="en-US" altLang="en-US" sz="3600" dirty="0" smtClean="0"/>
              <a:t>) = a sense of </a:t>
            </a:r>
            <a:r>
              <a:rPr lang="en-US" altLang="en-US" sz="3600" dirty="0" smtClean="0"/>
              <a:t>shame</a:t>
            </a:r>
            <a:endParaRPr lang="en-US" altLang="en-US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40937295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Look At My Wealth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Sobriety (Gr. </a:t>
            </a:r>
            <a:r>
              <a:rPr lang="en-US" altLang="en-US" sz="3600" dirty="0" err="1" smtClean="0"/>
              <a:t>sophrosune</a:t>
            </a:r>
            <a:r>
              <a:rPr lang="en-US" altLang="en-US" sz="3600" dirty="0" smtClean="0"/>
              <a:t>) = soundness of mind; self-controlled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Godliness (Gr. </a:t>
            </a:r>
            <a:r>
              <a:rPr lang="en-US" altLang="en-US" sz="3600" dirty="0" err="1" smtClean="0"/>
              <a:t>theosebeia</a:t>
            </a:r>
            <a:r>
              <a:rPr lang="en-US" altLang="en-US" sz="3600" dirty="0" smtClean="0"/>
              <a:t>) = God-fearing respect, reverence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Good works = it’s about what I’m doing for the Lord, not about what </a:t>
            </a:r>
            <a:r>
              <a:rPr lang="en-US" altLang="en-US" sz="3600" smtClean="0"/>
              <a:t>I’m </a:t>
            </a:r>
            <a:r>
              <a:rPr lang="en-US" altLang="en-US" sz="3600" smtClean="0"/>
              <a:t>wearing</a:t>
            </a:r>
            <a:endParaRPr lang="en-US" altLang="en-US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40937295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Look At My Wealth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Hidden man of the heart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Incorruptible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Meek (Gr. </a:t>
            </a:r>
            <a:r>
              <a:rPr lang="en-US" altLang="en-US" sz="3600" dirty="0" err="1" smtClean="0"/>
              <a:t>praus</a:t>
            </a:r>
            <a:r>
              <a:rPr lang="en-US" altLang="en-US" sz="3600" dirty="0" smtClean="0"/>
              <a:t>) = strength under control; gentle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Quiet (Gr. </a:t>
            </a:r>
            <a:r>
              <a:rPr lang="en-US" altLang="en-US" sz="3600" dirty="0" err="1" smtClean="0"/>
              <a:t>hesuchios</a:t>
            </a:r>
            <a:r>
              <a:rPr lang="en-US" altLang="en-US" sz="3600" dirty="0" smtClean="0"/>
              <a:t>) = tranquil, peaceful, calm</a:t>
            </a:r>
          </a:p>
        </p:txBody>
      </p:sp>
    </p:spTree>
    <p:extLst>
      <p:ext uri="{BB962C8B-B14F-4D97-AF65-F5344CB8AC3E}">
        <p14:creationId xmlns="" xmlns:p14="http://schemas.microsoft.com/office/powerpoint/2010/main" val="40937295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Look At My Body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Am I trying to make a “statement” about my body (Gen. 38:14-15;     Prov. 7:10)?</a:t>
            </a:r>
          </a:p>
          <a:p>
            <a:pPr marL="457200" indent="-457200" eaLnBrk="1" hangingPunct="1">
              <a:spcBef>
                <a:spcPts val="3600"/>
              </a:spcBef>
            </a:pPr>
            <a:r>
              <a:rPr lang="en-US" altLang="en-US" sz="3600" dirty="0" smtClean="0"/>
              <a:t>Is it, look at my body, or look at my character (Prov. 31:30; Jer. 6:15)?</a:t>
            </a:r>
          </a:p>
        </p:txBody>
      </p:sp>
    </p:spTree>
    <p:extLst>
      <p:ext uri="{BB962C8B-B14F-4D97-AF65-F5344CB8AC3E}">
        <p14:creationId xmlns="" xmlns:p14="http://schemas.microsoft.com/office/powerpoint/2010/main" val="104820448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693"/>
            <a:ext cx="8110538" cy="792162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Look At My Body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1800"/>
              </a:spcBef>
            </a:pPr>
            <a:r>
              <a:rPr lang="en-US" altLang="en-US" sz="3600" dirty="0" smtClean="0"/>
              <a:t>Clothing needs to cover the body:</a:t>
            </a:r>
          </a:p>
          <a:p>
            <a:pPr marL="857250" lvl="1" indent="-457200" eaLnBrk="1" hangingPunct="1">
              <a:spcBef>
                <a:spcPts val="1800"/>
              </a:spcBef>
            </a:pPr>
            <a:r>
              <a:rPr lang="en-US" altLang="en-US" sz="3600" dirty="0" smtClean="0"/>
              <a:t>The loins (Gen. 3:21; Nah. 3:5)</a:t>
            </a:r>
          </a:p>
          <a:p>
            <a:pPr marL="857250" lvl="1" indent="-457200" eaLnBrk="1" hangingPunct="1">
              <a:spcBef>
                <a:spcPts val="1800"/>
              </a:spcBef>
            </a:pPr>
            <a:r>
              <a:rPr lang="en-US" altLang="en-US" sz="3600" dirty="0" smtClean="0"/>
              <a:t>The thighs (Ex. 20:26; 28:42-43)</a:t>
            </a:r>
          </a:p>
          <a:p>
            <a:pPr marL="857250" lvl="1" indent="-457200" eaLnBrk="1" hangingPunct="1">
              <a:spcBef>
                <a:spcPts val="1800"/>
              </a:spcBef>
            </a:pPr>
            <a:r>
              <a:rPr lang="en-US" altLang="en-US" sz="3600" dirty="0" smtClean="0"/>
              <a:t>The buttocks (Isa. 20:1-4)</a:t>
            </a:r>
          </a:p>
          <a:p>
            <a:pPr marL="857250" lvl="1" indent="-457200" eaLnBrk="1" hangingPunct="1">
              <a:spcBef>
                <a:spcPts val="1800"/>
              </a:spcBef>
            </a:pPr>
            <a:r>
              <a:rPr lang="en-US" altLang="en-US" sz="3600" dirty="0" smtClean="0"/>
              <a:t>The breasts (Ezek. 16:7-8)</a:t>
            </a:r>
          </a:p>
          <a:p>
            <a:pPr marL="857250" lvl="1" indent="-457200" eaLnBrk="1" hangingPunct="1">
              <a:spcBef>
                <a:spcPts val="1800"/>
              </a:spcBef>
            </a:pPr>
            <a:r>
              <a:rPr lang="en-US" altLang="en-US" sz="3600" dirty="0" smtClean="0"/>
              <a:t>The upper torso (Jn. 21:7)</a:t>
            </a:r>
          </a:p>
        </p:txBody>
      </p:sp>
    </p:spTree>
    <p:extLst>
      <p:ext uri="{BB962C8B-B14F-4D97-AF65-F5344CB8AC3E}">
        <p14:creationId xmlns="" xmlns:p14="http://schemas.microsoft.com/office/powerpoint/2010/main" val="30486286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5A58"/>
      </a:dk1>
      <a:lt1>
        <a:srgbClr val="FFFFFF"/>
      </a:lt1>
      <a:dk2>
        <a:srgbClr val="008080"/>
      </a:dk2>
      <a:lt2>
        <a:srgbClr val="FFFFFF"/>
      </a:lt2>
      <a:accent1>
        <a:srgbClr val="006462"/>
      </a:accent1>
      <a:accent2>
        <a:srgbClr val="008080"/>
      </a:accent2>
      <a:accent3>
        <a:srgbClr val="AAC0C0"/>
      </a:accent3>
      <a:accent4>
        <a:srgbClr val="DADADA"/>
      </a:accent4>
      <a:accent5>
        <a:srgbClr val="AAB8B7"/>
      </a:accent5>
      <a:accent6>
        <a:srgbClr val="007373"/>
      </a:accent6>
      <a:hlink>
        <a:srgbClr val="00ACA8"/>
      </a:hlink>
      <a:folHlink>
        <a:srgbClr val="004444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DBA6"/>
        </a:lt1>
        <a:dk2>
          <a:srgbClr val="000000"/>
        </a:dk2>
        <a:lt2>
          <a:srgbClr val="CC7A00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</TotalTime>
  <Words>561</Words>
  <Application>Microsoft Office PowerPoint</Application>
  <PresentationFormat>On-screen Show (4:3)</PresentationFormat>
  <Paragraphs>61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Clothed And In His Right Mind</vt:lpstr>
      <vt:lpstr>Clothing and the Mind</vt:lpstr>
      <vt:lpstr>Three Views of Modesty</vt:lpstr>
      <vt:lpstr>Look At My Wealth</vt:lpstr>
      <vt:lpstr>Look At My Wealth</vt:lpstr>
      <vt:lpstr>Look At My Wealth</vt:lpstr>
      <vt:lpstr>Look At My Wealth</vt:lpstr>
      <vt:lpstr>Look At My Body</vt:lpstr>
      <vt:lpstr>Look At My Body</vt:lpstr>
      <vt:lpstr>Look At My Respect</vt:lpstr>
      <vt:lpstr>Clothing and Right Minds</vt:lpstr>
      <vt:lpstr>Clothing and Right Minds</vt:lpstr>
      <vt:lpstr>Clothing and Right Minds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Green3</dc:title>
  <dc:creator>Presentation Magazine</dc:creator>
  <cp:lastModifiedBy>Cheri Reeves</cp:lastModifiedBy>
  <cp:revision>83</cp:revision>
  <dcterms:created xsi:type="dcterms:W3CDTF">2005-03-15T10:04:38Z</dcterms:created>
  <dcterms:modified xsi:type="dcterms:W3CDTF">2017-07-16T03:36:22Z</dcterms:modified>
</cp:coreProperties>
</file>