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5" name="Shape 145"/>
          <p:cNvSpPr/>
          <p:nvPr>
            <p:ph type="sldImg"/>
          </p:nvPr>
        </p:nvSpPr>
        <p:spPr>
          <a:xfrm>
            <a:off x="1143000" y="685800"/>
            <a:ext cx="4572000" cy="3429000"/>
          </a:xfrm>
          <a:prstGeom prst="rect">
            <a:avLst/>
          </a:prstGeom>
        </p:spPr>
        <p:txBody>
          <a:bodyPr/>
          <a:lstStyle/>
          <a:p>
            <a:pPr/>
          </a:p>
        </p:txBody>
      </p:sp>
      <p:sp>
        <p:nvSpPr>
          <p:cNvPr id="146" name="Shape 14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Presentation Title"/>
          <p:cNvSpPr txBox="1"/>
          <p:nvPr>
            <p:ph type="title" hasCustomPrompt="1"/>
          </p:nvPr>
        </p:nvSpPr>
        <p:spPr>
          <a:xfrm>
            <a:off x="1206496" y="2574991"/>
            <a:ext cx="21971004" cy="4648201"/>
          </a:xfrm>
          <a:prstGeom prst="rect">
            <a:avLst/>
          </a:prstGeom>
        </p:spPr>
        <p:txBody>
          <a:bodyPr anchor="b"/>
          <a:lstStyle/>
          <a:p>
            <a:pPr/>
            <a:r>
              <a:t>Presentation Title</a:t>
            </a:r>
          </a:p>
        </p:txBody>
      </p:sp>
      <p:sp>
        <p:nvSpPr>
          <p:cNvPr id="12" name="Body Level One…"/>
          <p:cNvSpPr txBox="1"/>
          <p:nvPr>
            <p:ph type="body" sz="half" idx="1" hasCustomPrompt="1"/>
          </p:nvPr>
        </p:nvSpPr>
        <p:spPr>
          <a:xfrm>
            <a:off x="1206500" y="8325470"/>
            <a:ext cx="21971000" cy="3761349"/>
          </a:xfrm>
          <a:prstGeom prst="rect">
            <a:avLst/>
          </a:prstGeom>
        </p:spPr>
        <p:txBody>
          <a:bodyPr/>
          <a:lstStyle>
            <a:lvl1pPr marL="0" indent="0" defTabSz="825500">
              <a:lnSpc>
                <a:spcPct val="100000"/>
              </a:lnSpc>
              <a:spcBef>
                <a:spcPts val="0"/>
              </a:spcBef>
              <a:buSzTx/>
              <a:buNone/>
              <a:defRPr sz="11500"/>
            </a:lvl1pPr>
            <a:lvl2pPr marL="0" indent="457200" defTabSz="825500">
              <a:lnSpc>
                <a:spcPct val="100000"/>
              </a:lnSpc>
              <a:spcBef>
                <a:spcPts val="0"/>
              </a:spcBef>
              <a:buSzTx/>
              <a:buNone/>
              <a:defRPr sz="11500"/>
            </a:lvl2pPr>
            <a:lvl3pPr marL="0" indent="914400" defTabSz="825500">
              <a:lnSpc>
                <a:spcPct val="100000"/>
              </a:lnSpc>
              <a:spcBef>
                <a:spcPts val="0"/>
              </a:spcBef>
              <a:buSzTx/>
              <a:buNone/>
              <a:defRPr sz="11500"/>
            </a:lvl3pPr>
            <a:lvl4pPr marL="0" indent="1371600" defTabSz="825500">
              <a:lnSpc>
                <a:spcPct val="100000"/>
              </a:lnSpc>
              <a:spcBef>
                <a:spcPts val="0"/>
              </a:spcBef>
              <a:buSzTx/>
              <a:buNone/>
              <a:defRPr sz="11500"/>
            </a:lvl4pPr>
            <a:lvl5pPr marL="0" indent="1828800" defTabSz="825500">
              <a:lnSpc>
                <a:spcPct val="100000"/>
              </a:lnSpc>
              <a:spcBef>
                <a:spcPts val="0"/>
              </a:spcBef>
              <a:buSzTx/>
              <a:buNone/>
              <a:defRPr sz="11500"/>
            </a:lvl5pPr>
          </a:lstStyle>
          <a:p>
            <a:pPr/>
            <a:r>
              <a:t>Presentation Subtitle</a:t>
            </a:r>
          </a:p>
          <a:p>
            <a:pPr lvl="1"/>
            <a:r>
              <a:t/>
            </a:r>
          </a:p>
          <a:p>
            <a:pPr lvl="2"/>
            <a:r>
              <a:t/>
            </a:r>
          </a:p>
          <a:p>
            <a:pPr lvl="3"/>
            <a:r>
              <a:t/>
            </a:r>
          </a:p>
          <a:p>
            <a:pPr lvl="4"/>
            <a:r>
              <a:t/>
            </a:r>
          </a:p>
        </p:txBody>
      </p:sp>
      <p:sp>
        <p:nvSpPr>
          <p:cNvPr id="13"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6"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4"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atin typeface="Helvetica Neue"/>
                <a:ea typeface="Helvetica Neue"/>
                <a:cs typeface="Helvetica Neue"/>
                <a:sym typeface="Helvetica Neue"/>
              </a:defRPr>
            </a:lvl1pPr>
          </a:lstStyle>
          <a:p>
            <a:pPr/>
            <a:r>
              <a:t>Fact information</a:t>
            </a:r>
          </a:p>
        </p:txBody>
      </p:sp>
      <p:sp>
        <p:nvSpPr>
          <p:cNvPr id="105" name="Body Level One…"/>
          <p:cNvSpPr txBox="1"/>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b="1" spc="-250" sz="25000">
                <a:latin typeface="Helvetica Neue"/>
                <a:ea typeface="Helvetica Neue"/>
                <a:cs typeface="Helvetica Neue"/>
                <a:sym typeface="Helvetica Neue"/>
              </a:defRPr>
            </a:lvl1pPr>
            <a:lvl2pPr marL="0" indent="457200" algn="ctr">
              <a:lnSpc>
                <a:spcPct val="80000"/>
              </a:lnSpc>
              <a:spcBef>
                <a:spcPts val="0"/>
              </a:spcBef>
              <a:buSzTx/>
              <a:buNone/>
              <a:defRPr b="1" spc="-250" sz="25000">
                <a:latin typeface="Helvetica Neue"/>
                <a:ea typeface="Helvetica Neue"/>
                <a:cs typeface="Helvetica Neue"/>
                <a:sym typeface="Helvetica Neue"/>
              </a:defRPr>
            </a:lvl2pPr>
            <a:lvl3pPr marL="0" indent="914400" algn="ctr">
              <a:lnSpc>
                <a:spcPct val="80000"/>
              </a:lnSpc>
              <a:spcBef>
                <a:spcPts val="0"/>
              </a:spcBef>
              <a:buSzTx/>
              <a:buNone/>
              <a:defRPr b="1" spc="-250" sz="25000">
                <a:latin typeface="Helvetica Neue"/>
                <a:ea typeface="Helvetica Neue"/>
                <a:cs typeface="Helvetica Neue"/>
                <a:sym typeface="Helvetica Neue"/>
              </a:defRPr>
            </a:lvl3pPr>
            <a:lvl4pPr marL="0" indent="1371600" algn="ctr">
              <a:lnSpc>
                <a:spcPct val="80000"/>
              </a:lnSpc>
              <a:spcBef>
                <a:spcPts val="0"/>
              </a:spcBef>
              <a:buSzTx/>
              <a:buNone/>
              <a:defRPr b="1" spc="-250" sz="25000">
                <a:latin typeface="Helvetica Neue"/>
                <a:ea typeface="Helvetica Neue"/>
                <a:cs typeface="Helvetica Neue"/>
                <a:sym typeface="Helvetica Neue"/>
              </a:defRPr>
            </a:lvl4pPr>
            <a:lvl5pPr marL="0" indent="1828800" algn="ctr">
              <a:lnSpc>
                <a:spcPct val="80000"/>
              </a:lnSpc>
              <a:spcBef>
                <a:spcPts val="0"/>
              </a:spcBef>
              <a:buSzTx/>
              <a:buNone/>
              <a:defRPr b="1" spc="-250" sz="25000">
                <a:latin typeface="Helvetica Neue"/>
                <a:ea typeface="Helvetica Neue"/>
                <a:cs typeface="Helvetica Neue"/>
                <a:sym typeface="Helvetica Neue"/>
              </a:defRPr>
            </a:lvl5pPr>
          </a:lstStyle>
          <a:p>
            <a:pPr/>
            <a:r>
              <a:t>100%</a:t>
            </a:r>
          </a:p>
          <a:p>
            <a:pPr lvl="1"/>
            <a:r>
              <a:t/>
            </a:r>
          </a:p>
          <a:p>
            <a:pPr lvl="2"/>
            <a:r>
              <a:t/>
            </a:r>
          </a:p>
          <a:p>
            <a:pPr lvl="3"/>
            <a:r>
              <a:t/>
            </a:r>
          </a:p>
          <a:p>
            <a:pPr lvl="4"/>
            <a:r>
              <a:t/>
            </a:r>
          </a:p>
        </p:txBody>
      </p:sp>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3" name="Body Level One…"/>
          <p:cNvSpPr txBox="1"/>
          <p:nvPr>
            <p:ph type="body" idx="1" hasCustomPrompt="1"/>
          </p:nvPr>
        </p:nvSpPr>
        <p:spPr>
          <a:xfrm>
            <a:off x="1753923" y="1132601"/>
            <a:ext cx="20876154" cy="11450798"/>
          </a:xfrm>
          <a:prstGeom prst="rect">
            <a:avLst/>
          </a:prstGeom>
        </p:spPr>
        <p:txBody>
          <a:bodyPr anchor="ctr"/>
          <a:lstStyle>
            <a:lvl1pPr marL="0" indent="3923">
              <a:spcBef>
                <a:spcPts val="1200"/>
              </a:spcBef>
              <a:buSzTx/>
              <a:buNone/>
              <a:defRPr i="1" spc="-200" sz="10000"/>
            </a:lvl1pPr>
            <a:lvl2pPr marL="0" indent="461123">
              <a:spcBef>
                <a:spcPts val="1200"/>
              </a:spcBef>
              <a:buSzTx/>
              <a:buNone/>
              <a:defRPr i="1" spc="-200" sz="10000"/>
            </a:lvl2pPr>
            <a:lvl3pPr marL="0" indent="918323">
              <a:spcBef>
                <a:spcPts val="1200"/>
              </a:spcBef>
              <a:buSzTx/>
              <a:buNone/>
              <a:defRPr i="1" spc="-200" sz="10000"/>
            </a:lvl3pPr>
            <a:lvl4pPr marL="0" indent="1375523">
              <a:spcBef>
                <a:spcPts val="1200"/>
              </a:spcBef>
              <a:buSzTx/>
              <a:buNone/>
              <a:defRPr i="1" spc="-200" sz="10000"/>
            </a:lvl4pPr>
            <a:lvl5pPr marL="0" indent="1832723">
              <a:spcBef>
                <a:spcPts val="1200"/>
              </a:spcBef>
              <a:buSzTx/>
              <a:buNone/>
              <a:defRPr i="1" spc="-200" sz="10000"/>
            </a:lvl5pPr>
          </a:lstStyle>
          <a:p>
            <a:pPr/>
            <a:r>
              <a:t>“Notable Quote”</a:t>
            </a:r>
          </a:p>
          <a:p>
            <a:pPr lvl="1"/>
            <a:r>
              <a:t/>
            </a:r>
          </a:p>
          <a:p>
            <a:pPr lvl="2"/>
            <a:r>
              <a:t/>
            </a:r>
          </a:p>
          <a:p>
            <a:pPr lvl="3"/>
            <a:r>
              <a:t/>
            </a:r>
          </a:p>
          <a:p>
            <a:pPr lvl="4"/>
            <a:r>
              <a:t/>
            </a: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1" name="Close-up of wild plants growing between rocks"/>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2" name="Large rock formation under dark clouds with a dirt road in the foreground"/>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3" name="Close-up of a wild plant growing between lava rocks"/>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1" name="waterfall surrounded by a green rocky landscap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0" name="Green, hilly landscap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1" name="Presentation Title"/>
          <p:cNvSpPr txBox="1"/>
          <p:nvPr>
            <p:ph type="title" hasCustomPrompt="1"/>
          </p:nvPr>
        </p:nvSpPr>
        <p:spPr>
          <a:xfrm>
            <a:off x="1206500" y="7124700"/>
            <a:ext cx="21971000" cy="4648200"/>
          </a:xfrm>
          <a:prstGeom prst="rect">
            <a:avLst/>
          </a:prstGeom>
        </p:spPr>
        <p:txBody>
          <a:bodyPr anchor="b"/>
          <a:lstStyle>
            <a:lvl1pPr>
              <a:defRPr spc="-250" sz="12500"/>
            </a:lvl1pPr>
          </a:lstStyle>
          <a:p>
            <a:pPr/>
            <a:r>
              <a:t>Presentation Title</a:t>
            </a:r>
          </a:p>
        </p:txBody>
      </p:sp>
      <p:sp>
        <p:nvSpPr>
          <p:cNvPr id="22"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atin typeface="Helvetica Neue"/>
                <a:ea typeface="Helvetica Neue"/>
                <a:cs typeface="Helvetica Neue"/>
                <a:sym typeface="Helvetica Neue"/>
              </a:defRPr>
            </a:lvl1pPr>
          </a:lstStyle>
          <a:p>
            <a:pPr/>
            <a:r>
              <a:t>Author and Date</a:t>
            </a:r>
          </a:p>
        </p:txBody>
      </p:sp>
      <p:sp>
        <p:nvSpPr>
          <p:cNvPr id="23" name="Body Level One…"/>
          <p:cNvSpPr txBox="1"/>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sz="11000"/>
            </a:lvl1pPr>
            <a:lvl2pPr marL="0" indent="457200" defTabSz="825500">
              <a:lnSpc>
                <a:spcPct val="100000"/>
              </a:lnSpc>
              <a:spcBef>
                <a:spcPts val="0"/>
              </a:spcBef>
              <a:buSzTx/>
              <a:buNone/>
              <a:defRPr sz="11000"/>
            </a:lvl2pPr>
            <a:lvl3pPr marL="0" indent="914400" defTabSz="825500">
              <a:lnSpc>
                <a:spcPct val="100000"/>
              </a:lnSpc>
              <a:spcBef>
                <a:spcPts val="0"/>
              </a:spcBef>
              <a:buSzTx/>
              <a:buNone/>
              <a:defRPr sz="11000"/>
            </a:lvl3pPr>
            <a:lvl4pPr marL="0" indent="1371600" defTabSz="825500">
              <a:lnSpc>
                <a:spcPct val="100000"/>
              </a:lnSpc>
              <a:spcBef>
                <a:spcPts val="0"/>
              </a:spcBef>
              <a:buSzTx/>
              <a:buNone/>
              <a:defRPr sz="11000"/>
            </a:lvl4pPr>
            <a:lvl5pPr marL="0" indent="1828800" defTabSz="825500">
              <a:lnSpc>
                <a:spcPct val="100000"/>
              </a:lnSpc>
              <a:spcBef>
                <a:spcPts val="0"/>
              </a:spcBef>
              <a:buSzTx/>
              <a:buNone/>
              <a:defRPr sz="11000"/>
            </a:lvl5pPr>
          </a:lstStyle>
          <a:p>
            <a:pPr/>
            <a:r>
              <a:t>Presentation Subtitle </a:t>
            </a:r>
          </a:p>
          <a:p>
            <a:pPr lvl="1"/>
            <a:r>
              <a:t/>
            </a:r>
          </a:p>
          <a:p>
            <a:pPr lvl="2"/>
            <a:r>
              <a:t/>
            </a:r>
          </a:p>
          <a:p>
            <a:pPr lvl="3"/>
            <a:r>
              <a:t/>
            </a:r>
          </a:p>
          <a:p>
            <a:pPr lvl="4"/>
            <a:r>
              <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1"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2" name="Body Level One…"/>
          <p:cNvSpPr txBox="1"/>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sz="11000"/>
            </a:lvl1pPr>
            <a:lvl2pPr marL="0" indent="457200" defTabSz="825500">
              <a:lnSpc>
                <a:spcPct val="100000"/>
              </a:lnSpc>
              <a:spcBef>
                <a:spcPts val="0"/>
              </a:spcBef>
              <a:buSzTx/>
              <a:buNone/>
              <a:defRPr sz="11000"/>
            </a:lvl2pPr>
            <a:lvl3pPr marL="0" indent="914400" defTabSz="825500">
              <a:lnSpc>
                <a:spcPct val="100000"/>
              </a:lnSpc>
              <a:spcBef>
                <a:spcPts val="0"/>
              </a:spcBef>
              <a:buSzTx/>
              <a:buNone/>
              <a:defRPr sz="11000"/>
            </a:lvl3pPr>
            <a:lvl4pPr marL="0" indent="1371600" defTabSz="825500">
              <a:lnSpc>
                <a:spcPct val="100000"/>
              </a:lnSpc>
              <a:spcBef>
                <a:spcPts val="0"/>
              </a:spcBef>
              <a:buSzTx/>
              <a:buNone/>
              <a:defRPr sz="11000"/>
            </a:lvl4pPr>
            <a:lvl5pPr marL="0" indent="1828800" defTabSz="825500">
              <a:lnSpc>
                <a:spcPct val="100000"/>
              </a:lnSpc>
              <a:spcBef>
                <a:spcPts val="0"/>
              </a:spcBef>
              <a:buSzTx/>
              <a:buNone/>
              <a:defRPr sz="11000"/>
            </a:lvl5pPr>
          </a:lstStyle>
          <a:p>
            <a:pPr/>
            <a:r>
              <a:t>Slide Subtitle</a:t>
            </a:r>
          </a:p>
          <a:p>
            <a:pPr lvl="1"/>
            <a:r>
              <a:t/>
            </a:r>
          </a:p>
          <a:p>
            <a:pPr lvl="2"/>
            <a:r>
              <a:t/>
            </a:r>
          </a:p>
          <a:p>
            <a:pPr lvl="3"/>
            <a:r>
              <a:t/>
            </a:r>
          </a:p>
          <a:p>
            <a:pPr lvl="4"/>
            <a:r>
              <a:t/>
            </a:r>
          </a:p>
        </p:txBody>
      </p:sp>
      <p:sp>
        <p:nvSpPr>
          <p:cNvPr id="33" name="Moss-covered rocks"/>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4"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1" name="Slide Title"/>
          <p:cNvSpPr txBox="1"/>
          <p:nvPr>
            <p:ph type="title" hasCustomPrompt="1"/>
          </p:nvPr>
        </p:nvSpPr>
        <p:spPr>
          <a:prstGeom prst="rect">
            <a:avLst/>
          </a:prstGeom>
        </p:spPr>
        <p:txBody>
          <a:bodyPr/>
          <a:lstStyle/>
          <a:p>
            <a:pPr/>
            <a:r>
              <a:t>Slide Title</a:t>
            </a:r>
          </a:p>
        </p:txBody>
      </p:sp>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0" name="Body Level One…"/>
          <p:cNvSpPr txBox="1"/>
          <p:nvPr>
            <p:ph type="body" idx="1" hasCustomPrompt="1"/>
          </p:nvPr>
        </p:nvSpPr>
        <p:spPr>
          <a:xfrm>
            <a:off x="1206500" y="2292665"/>
            <a:ext cx="21971000" cy="9130670"/>
          </a:xfrm>
          <a:prstGeom prst="rect">
            <a:avLst/>
          </a:prstGeom>
        </p:spPr>
        <p:txBody>
          <a:bodyPr/>
          <a:lstStyle>
            <a:lvl1pPr marL="952499" indent="-952499"/>
            <a:lvl2pPr marL="1562099" indent="-952499"/>
            <a:lvl3pPr marL="2171699" indent="-952499"/>
            <a:lvl4pPr marL="2781299" indent="-952499"/>
            <a:lvl5pPr marL="3390900" indent="-952500"/>
          </a:lstStyle>
          <a:p>
            <a:pPr/>
            <a:r>
              <a:t>Slide bullet text</a:t>
            </a:r>
          </a:p>
          <a:p>
            <a:pPr lvl="1"/>
            <a:r>
              <a:t/>
            </a:r>
          </a:p>
          <a:p>
            <a:pPr lvl="2"/>
            <a:r>
              <a:t/>
            </a:r>
          </a:p>
          <a:p>
            <a:pPr lvl="3"/>
            <a:r>
              <a:t/>
            </a:r>
          </a:p>
          <a:p>
            <a:pPr lvl="4"/>
            <a:r>
              <a:t/>
            </a: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58"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59"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marL="0" indent="0" defTabSz="445770">
              <a:lnSpc>
                <a:spcPct val="100000"/>
              </a:lnSpc>
              <a:spcBef>
                <a:spcPts val="0"/>
              </a:spcBef>
              <a:buSzTx/>
              <a:buNone/>
              <a:defRPr sz="5940"/>
            </a:lvl1pPr>
          </a:lstStyle>
          <a:p>
            <a:pPr/>
            <a:r>
              <a:t>Slide Subtitle</a:t>
            </a:r>
          </a:p>
        </p:txBody>
      </p:sp>
      <p:sp>
        <p:nvSpPr>
          <p:cNvPr id="60" name="Body Level One…"/>
          <p:cNvSpPr txBox="1"/>
          <p:nvPr>
            <p:ph type="body" sz="half" idx="1" hasCustomPrompt="1"/>
          </p:nvPr>
        </p:nvSpPr>
        <p:spPr>
          <a:xfrm>
            <a:off x="1206500" y="4248504"/>
            <a:ext cx="9779000" cy="8256012"/>
          </a:xfrm>
          <a:prstGeom prst="rect">
            <a:avLst/>
          </a:prstGeom>
        </p:spPr>
        <p:txBody>
          <a:bodyPr/>
          <a:lstStyle>
            <a:lvl1pPr marL="1143000" indent="-1143000"/>
            <a:lvl2pPr marL="1752600" indent="-1143000"/>
            <a:lvl3pPr marL="2362200" indent="-1143000"/>
            <a:lvl4pPr marL="2971800" indent="-1143000"/>
            <a:lvl5pPr marL="3581400" indent="-1143000"/>
          </a:lstStyle>
          <a:p>
            <a:pPr/>
            <a:r>
              <a:t>Slide bullet text</a:t>
            </a:r>
          </a:p>
          <a:p>
            <a:pPr lvl="1"/>
            <a:r>
              <a:t/>
            </a:r>
          </a:p>
          <a:p>
            <a:pPr lvl="2"/>
            <a:r>
              <a:t/>
            </a:r>
          </a:p>
          <a:p>
            <a:pPr lvl="3"/>
            <a:r>
              <a:t/>
            </a:r>
          </a:p>
          <a:p>
            <a:pPr lvl="4"/>
            <a:r>
              <a:t/>
            </a:r>
          </a:p>
        </p:txBody>
      </p:sp>
      <p:sp>
        <p:nvSpPr>
          <p:cNvPr id="61" name="Large rock formation under dark clouds with a dirt road in the foreground"/>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69" name="Section Title"/>
          <p:cNvSpPr txBox="1"/>
          <p:nvPr>
            <p:ph type="title" hasCustomPrompt="1"/>
          </p:nvPr>
        </p:nvSpPr>
        <p:spPr>
          <a:xfrm>
            <a:off x="1206496" y="4533900"/>
            <a:ext cx="21971004" cy="4648200"/>
          </a:xfrm>
          <a:prstGeom prst="rect">
            <a:avLst/>
          </a:prstGeom>
        </p:spPr>
        <p:txBody>
          <a:bodyPr anchor="ctr"/>
          <a:lstStyle>
            <a:lvl1pPr>
              <a:defRPr spc="-230" sz="11500">
                <a:latin typeface="Arial Rounded MT Bold"/>
                <a:ea typeface="Arial Rounded MT Bold"/>
                <a:cs typeface="Arial Rounded MT Bold"/>
                <a:sym typeface="Arial Rounded MT Bold"/>
              </a:defRPr>
            </a:lvl1pPr>
          </a:lstStyle>
          <a:p>
            <a:pPr/>
            <a:r>
              <a:t>Section Title</a:t>
            </a:r>
          </a:p>
        </p:txBody>
      </p:sp>
      <p:sp>
        <p:nvSpPr>
          <p:cNvPr id="70"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7"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78"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445770">
              <a:lnSpc>
                <a:spcPct val="100000"/>
              </a:lnSpc>
              <a:spcBef>
                <a:spcPts val="0"/>
              </a:spcBef>
              <a:buSzTx/>
              <a:buNone/>
              <a:defRPr sz="5940"/>
            </a:lvl1pPr>
          </a:lstStyle>
          <a:p>
            <a:pPr/>
            <a:r>
              <a:t>Slide Subtitle</a:t>
            </a:r>
          </a:p>
        </p:txBody>
      </p:sp>
      <p:sp>
        <p:nvSpPr>
          <p:cNvPr id="7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6"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7"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445770">
              <a:lnSpc>
                <a:spcPct val="100000"/>
              </a:lnSpc>
              <a:spcBef>
                <a:spcPts val="0"/>
              </a:spcBef>
              <a:buSzTx/>
              <a:buNone/>
              <a:defRPr sz="5940"/>
            </a:lvl1pPr>
          </a:lstStyle>
          <a:p>
            <a:pPr/>
            <a:r>
              <a:t>Agenda Subtitle</a:t>
            </a:r>
          </a:p>
        </p:txBody>
      </p:sp>
      <p:sp>
        <p:nvSpPr>
          <p:cNvPr id="88" name="Body Level One…"/>
          <p:cNvSpPr txBox="1"/>
          <p:nvPr>
            <p:ph type="body" idx="1" hasCustomPrompt="1"/>
          </p:nvPr>
        </p:nvSpPr>
        <p:spPr>
          <a:xfrm>
            <a:off x="1206500" y="4248504"/>
            <a:ext cx="21971000" cy="8256012"/>
          </a:xfrm>
          <a:prstGeom prst="rect">
            <a:avLst/>
          </a:prstGeom>
        </p:spPr>
        <p:txBody>
          <a:bodyPr/>
          <a:lstStyle>
            <a:lvl1pPr marL="0" indent="0" defTabSz="825500">
              <a:lnSpc>
                <a:spcPct val="100000"/>
              </a:lnSpc>
              <a:spcBef>
                <a:spcPts val="1800"/>
              </a:spcBef>
              <a:buSzTx/>
              <a:buNone/>
              <a:defRPr spc="-55" sz="5500">
                <a:latin typeface="Helvetica Neue"/>
                <a:ea typeface="Helvetica Neue"/>
                <a:cs typeface="Helvetica Neue"/>
                <a:sym typeface="Helvetica Neue"/>
              </a:defRPr>
            </a:lvl1pPr>
            <a:lvl2pPr marL="0" indent="457200" defTabSz="825500">
              <a:lnSpc>
                <a:spcPct val="100000"/>
              </a:lnSpc>
              <a:spcBef>
                <a:spcPts val="1800"/>
              </a:spcBef>
              <a:buSzTx/>
              <a:buNone/>
              <a:defRPr spc="-55" sz="5500">
                <a:latin typeface="Helvetica Neue"/>
                <a:ea typeface="Helvetica Neue"/>
                <a:cs typeface="Helvetica Neue"/>
                <a:sym typeface="Helvetica Neue"/>
              </a:defRPr>
            </a:lvl2pPr>
            <a:lvl3pPr marL="0" indent="914400" defTabSz="825500">
              <a:lnSpc>
                <a:spcPct val="100000"/>
              </a:lnSpc>
              <a:spcBef>
                <a:spcPts val="1800"/>
              </a:spcBef>
              <a:buSzTx/>
              <a:buNone/>
              <a:defRPr spc="-55" sz="5500">
                <a:latin typeface="Helvetica Neue"/>
                <a:ea typeface="Helvetica Neue"/>
                <a:cs typeface="Helvetica Neue"/>
                <a:sym typeface="Helvetica Neue"/>
              </a:defRPr>
            </a:lvl3pPr>
            <a:lvl4pPr marL="0" indent="1371600" defTabSz="825500">
              <a:lnSpc>
                <a:spcPct val="100000"/>
              </a:lnSpc>
              <a:spcBef>
                <a:spcPts val="1800"/>
              </a:spcBef>
              <a:buSzTx/>
              <a:buNone/>
              <a:defRPr spc="-55" sz="5500">
                <a:latin typeface="Helvetica Neue"/>
                <a:ea typeface="Helvetica Neue"/>
                <a:cs typeface="Helvetica Neue"/>
                <a:sym typeface="Helvetica Neue"/>
              </a:defRPr>
            </a:lvl4pPr>
            <a:lvl5pPr marL="0" indent="1828800" defTabSz="825500">
              <a:lnSpc>
                <a:spcPct val="100000"/>
              </a:lnSpc>
              <a:spcBef>
                <a:spcPts val="1800"/>
              </a:spcBef>
              <a:buSzTx/>
              <a:buNone/>
              <a:defRPr spc="-55" sz="5500">
                <a:latin typeface="Helvetica Neue"/>
                <a:ea typeface="Helvetica Neue"/>
                <a:cs typeface="Helvetica Neue"/>
                <a:sym typeface="Helvetica Neue"/>
              </a:defRPr>
            </a:lvl5pPr>
          </a:lstStyle>
          <a:p>
            <a:pPr/>
            <a:r>
              <a:t>Agenda Topics</a:t>
            </a:r>
          </a:p>
          <a:p>
            <a:pPr lvl="1"/>
            <a:r>
              <a:t/>
            </a:r>
          </a:p>
          <a:p>
            <a:pPr lvl="2"/>
            <a:r>
              <a:t/>
            </a:r>
          </a:p>
          <a:p>
            <a:pPr lvl="3"/>
            <a:r>
              <a:t/>
            </a:r>
          </a:p>
          <a:p>
            <a:pPr lvl="4"/>
            <a:r>
              <a:t/>
            </a:r>
          </a:p>
        </p:txBody>
      </p:sp>
      <p:sp>
        <p:nvSpPr>
          <p:cNvPr id="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499" y="963139"/>
            <a:ext cx="21971001" cy="17941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499" y="3695856"/>
            <a:ext cx="21971001" cy="91795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2pPr marL="1341120" indent="-731520"/>
            <a:lvl3pPr marL="1950720" indent="-731520"/>
            <a:lvl4pPr marL="2560320" indent="-731520"/>
            <a:lvl5pPr marL="3169920" indent="-731520"/>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1pPr>
      <a:lvl2pPr marL="0" marR="0" indent="457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2pPr>
      <a:lvl3pPr marL="0" marR="0" indent="914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3pPr>
      <a:lvl4pPr marL="0" marR="0" indent="1371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4pPr>
      <a:lvl5pPr marL="0" marR="0" indent="18288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5pPr>
      <a:lvl6pPr marL="0" marR="0" indent="22860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6pPr>
      <a:lvl7pPr marL="0" marR="0" indent="2743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7pPr>
      <a:lvl8pPr marL="0" marR="0" indent="3200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8pPr>
      <a:lvl9pPr marL="0" marR="0" indent="3657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9pPr>
    </p:titleStyle>
    <p:bodyStyle>
      <a:lvl1pPr marL="731520" marR="0" indent="-73152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1pPr>
      <a:lvl2pPr marL="17526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2pPr>
      <a:lvl3pPr marL="23622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3pPr>
      <a:lvl4pPr marL="29718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4pPr>
      <a:lvl5pPr marL="35814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5pPr>
      <a:lvl6pPr marL="41910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6pPr>
      <a:lvl7pPr marL="48006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7pPr>
      <a:lvl8pPr marL="54102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8pPr>
      <a:lvl9pPr marL="60198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ctrTitle"/>
          </p:nvPr>
        </p:nvSpPr>
        <p:spPr>
          <a:prstGeom prst="rect">
            <a:avLst/>
          </a:prstGeom>
        </p:spPr>
        <p:txBody>
          <a:bodyPr/>
          <a:lstStyle/>
          <a:p>
            <a:pPr/>
            <a:r>
              <a:t>God’s Mercy in Jonah</a:t>
            </a:r>
          </a:p>
        </p:txBody>
      </p:sp>
      <p:sp>
        <p:nvSpPr>
          <p:cNvPr id="149" name="Subtitle 2"/>
          <p:cNvSpPr txBox="1"/>
          <p:nvPr>
            <p:ph type="subTitle" sz="half" idx="1"/>
          </p:nvPr>
        </p:nvSpPr>
        <p:spPr>
          <a:prstGeom prst="rect">
            <a:avLst/>
          </a:prstGeom>
        </p:spPr>
        <p:txBody>
          <a:bodyPr/>
          <a:lstStyle/>
          <a:p>
            <a:pPr defTabSz="602615">
              <a:defRPr sz="8395"/>
            </a:pPr>
            <a:r>
              <a:t>Warfield Blvd. Church of Christ</a:t>
            </a:r>
            <a:br/>
            <a:br/>
            <a:r>
              <a:t>Mark Mayberry</a:t>
            </a:r>
          </a:p>
        </p:txBody>
      </p:sp>
      <p:sp>
        <p:nvSpPr>
          <p:cNvPr id="150" name="Date Placeholder 3"/>
          <p:cNvSpPr txBox="1"/>
          <p:nvPr/>
        </p:nvSpPr>
        <p:spPr>
          <a:xfrm>
            <a:off x="1341119" y="12847143"/>
            <a:ext cx="5445761" cy="461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rgbClr val="888888"/>
                </a:solidFill>
              </a:defRPr>
            </a:lvl1pPr>
          </a:lstStyle>
          <a:p>
            <a:pPr/>
            <a:r>
              <a:t>4/15/2023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itle 1"/>
          <p:cNvSpPr txBox="1"/>
          <p:nvPr>
            <p:ph type="title"/>
          </p:nvPr>
        </p:nvSpPr>
        <p:spPr>
          <a:prstGeom prst="rect">
            <a:avLst/>
          </a:prstGeom>
        </p:spPr>
        <p:txBody>
          <a:bodyPr/>
          <a:lstStyle>
            <a:lvl1pPr defTabSz="1633687">
              <a:defRPr spc="-187" sz="9380"/>
            </a:lvl1pPr>
          </a:lstStyle>
          <a:p>
            <a:pPr/>
            <a:r>
              <a:t>Toward the Pagan City</a:t>
            </a:r>
          </a:p>
        </p:txBody>
      </p:sp>
      <p:sp>
        <p:nvSpPr>
          <p:cNvPr id="177" name="Content Placeholder 2"/>
          <p:cNvSpPr txBox="1"/>
          <p:nvPr>
            <p:ph type="body" idx="1"/>
          </p:nvPr>
        </p:nvSpPr>
        <p:spPr>
          <a:prstGeom prst="rect">
            <a:avLst/>
          </a:prstGeom>
        </p:spPr>
        <p:txBody>
          <a:bodyPr/>
          <a:lstStyle/>
          <a:p>
            <a:pPr marL="651052" indent="-651052" defTabSz="2170121">
              <a:spcBef>
                <a:spcPts val="4000"/>
              </a:spcBef>
              <a:defRPr sz="8010"/>
            </a:pPr>
            <a:r>
              <a:t>God was merciful to the inhabitants of Nineveh, the capital of Assyria—a proud, pagan, and powerful nation in Mesopotamia, which loomed over Israel’s northern flank.</a:t>
            </a:r>
          </a:p>
          <a:p>
            <a:pPr marL="651052" indent="-651052" defTabSz="2170121">
              <a:spcBef>
                <a:spcPts val="4000"/>
              </a:spcBef>
              <a:defRPr sz="8010"/>
            </a:pPr>
            <a:r>
              <a:t>Assyria would later be subject to divine judgment, and fall to the Babylonians. However, as was the case of the Canaanites in the time of Abraham, their iniquity was not yet full.</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itle 1"/>
          <p:cNvSpPr txBox="1"/>
          <p:nvPr>
            <p:ph type="title"/>
          </p:nvPr>
        </p:nvSpPr>
        <p:spPr>
          <a:prstGeom prst="rect">
            <a:avLst/>
          </a:prstGeom>
        </p:spPr>
        <p:txBody>
          <a:bodyPr/>
          <a:lstStyle>
            <a:lvl1pPr defTabSz="1633687">
              <a:defRPr spc="-187" sz="9380"/>
            </a:lvl1pPr>
          </a:lstStyle>
          <a:p>
            <a:pPr/>
            <a:r>
              <a:t>Toward the Perverse Prophet</a:t>
            </a:r>
          </a:p>
        </p:txBody>
      </p:sp>
      <p:sp>
        <p:nvSpPr>
          <p:cNvPr id="180" name="Content Placeholder 2"/>
          <p:cNvSpPr txBox="1"/>
          <p:nvPr>
            <p:ph type="body" idx="1"/>
          </p:nvPr>
        </p:nvSpPr>
        <p:spPr>
          <a:prstGeom prst="rect">
            <a:avLst/>
          </a:prstGeom>
        </p:spPr>
        <p:txBody>
          <a:bodyPr/>
          <a:lstStyle/>
          <a:p>
            <a:pPr marL="475487" indent="-475487" defTabSz="1584920">
              <a:spcBef>
                <a:spcPts val="2900"/>
              </a:spcBef>
              <a:defRPr sz="5849"/>
            </a:pPr>
            <a:r>
              <a:t>God was merciful to His chosen prophet, Jonah. He could have allowed disobedient Jonah to perish in the depths of the Mediterranean sea.</a:t>
            </a:r>
          </a:p>
          <a:p>
            <a:pPr marL="475487" indent="-475487" defTabSz="1584920">
              <a:spcBef>
                <a:spcPts val="2900"/>
              </a:spcBef>
              <a:defRPr sz="5849"/>
            </a:pPr>
            <a:r>
              <a:t>However, God protected him from drowning and miraculously preserved his life for three days in the belly of a great fish that He had appointed (Jonah 1:17).</a:t>
            </a:r>
          </a:p>
          <a:p>
            <a:pPr marL="475487" indent="-475487" defTabSz="1584920">
              <a:spcBef>
                <a:spcPts val="2900"/>
              </a:spcBef>
              <a:defRPr sz="5849"/>
            </a:pPr>
            <a:r>
              <a:t>God continued to show compassion to Jonah, despite his bitterness. Divine longsuffering was repeatedly manifest to the wayward prophet, despite his initial rebellion, and continued obstinance.</a:t>
            </a:r>
          </a:p>
          <a:p>
            <a:pPr marL="475487" indent="-475487" defTabSz="1584920">
              <a:spcBef>
                <a:spcPts val="2900"/>
              </a:spcBef>
              <a:defRPr sz="5849"/>
            </a:pPr>
            <a:r>
              <a:t>Carefully consider the closing conversation in this book (Jonah 4:1-8).</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itle 1"/>
          <p:cNvSpPr txBox="1"/>
          <p:nvPr>
            <p:ph type="title"/>
          </p:nvPr>
        </p:nvSpPr>
        <p:spPr>
          <a:prstGeom prst="rect">
            <a:avLst/>
          </a:prstGeom>
        </p:spPr>
        <p:txBody>
          <a:bodyPr/>
          <a:lstStyle>
            <a:lvl1pPr defTabSz="1633687">
              <a:defRPr spc="-187" sz="9380"/>
            </a:lvl1pPr>
          </a:lstStyle>
          <a:p>
            <a:pPr/>
            <a:r>
              <a:t>Grace!</a:t>
            </a:r>
          </a:p>
        </p:txBody>
      </p:sp>
      <p:sp>
        <p:nvSpPr>
          <p:cNvPr id="183" name="Content Placeholder 2"/>
          <p:cNvSpPr txBox="1"/>
          <p:nvPr>
            <p:ph type="body" idx="1"/>
          </p:nvPr>
        </p:nvSpPr>
        <p:spPr>
          <a:prstGeom prst="rect">
            <a:avLst/>
          </a:prstGeom>
        </p:spPr>
        <p:txBody>
          <a:bodyPr/>
          <a:lstStyle/>
          <a:p>
            <a:pPr/>
            <a:r>
              <a:t>“Grace, grace, God’s grace! Grace that will pardon and cleanse within. Grace, grace, God’s grace! Grace that is greater than all our sins!”</a:t>
            </a:r>
          </a:p>
          <a:p>
            <a:pPr/>
            <a:r>
              <a:t>In particular, let us ponder God’s parting comments (Jonah 4:10-11).</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itle 1"/>
          <p:cNvSpPr txBox="1"/>
          <p:nvPr>
            <p:ph type="title"/>
          </p:nvPr>
        </p:nvSpPr>
        <p:spPr>
          <a:prstGeom prst="rect">
            <a:avLst/>
          </a:prstGeom>
        </p:spPr>
        <p:txBody>
          <a:bodyPr/>
          <a:lstStyle>
            <a:lvl1pPr defTabSz="1633687">
              <a:defRPr spc="-187" sz="9380"/>
            </a:lvl1pPr>
          </a:lstStyle>
          <a:p>
            <a:pPr/>
            <a:r>
              <a:t>Conclusion</a:t>
            </a:r>
          </a:p>
        </p:txBody>
      </p:sp>
      <p:sp>
        <p:nvSpPr>
          <p:cNvPr id="186" name="Content Placeholder 2"/>
          <p:cNvSpPr txBox="1"/>
          <p:nvPr>
            <p:ph type="body" idx="1"/>
          </p:nvPr>
        </p:nvSpPr>
        <p:spPr>
          <a:prstGeom prst="rect">
            <a:avLst/>
          </a:prstGeom>
        </p:spPr>
        <p:txBody>
          <a:bodyPr/>
          <a:lstStyle/>
          <a:p>
            <a:pPr/>
            <a:r>
              <a:t>Are you hiding from God? Are you running from God?</a:t>
            </a:r>
          </a:p>
          <a:p>
            <a:pPr/>
            <a:r>
              <a:t>Do you need to repent and turn back to God in full obedience?</a:t>
            </a:r>
          </a:p>
          <a:p>
            <a:pPr/>
            <a:r>
              <a:t>When you speak to others about their spiritual condition, what is your motivation?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prstGeom prst="rect">
            <a:avLst/>
          </a:prstGeom>
        </p:spPr>
        <p:txBody>
          <a:bodyPr/>
          <a:lstStyle>
            <a:lvl1pPr defTabSz="1633687">
              <a:defRPr spc="-187" sz="9380"/>
            </a:lvl1pPr>
          </a:lstStyle>
          <a:p>
            <a:pPr/>
            <a:r>
              <a:t>Introduction</a:t>
            </a:r>
          </a:p>
        </p:txBody>
      </p:sp>
      <p:sp>
        <p:nvSpPr>
          <p:cNvPr id="153" name="Content Placeholder 2"/>
          <p:cNvSpPr txBox="1"/>
          <p:nvPr>
            <p:ph type="body" idx="1"/>
          </p:nvPr>
        </p:nvSpPr>
        <p:spPr>
          <a:prstGeom prst="rect">
            <a:avLst/>
          </a:prstGeom>
        </p:spPr>
        <p:txBody>
          <a:bodyPr/>
          <a:lstStyle/>
          <a:p>
            <a:pPr marL="548640" indent="-548640" defTabSz="1828754">
              <a:spcBef>
                <a:spcPts val="3300"/>
              </a:spcBef>
              <a:defRPr sz="6750"/>
            </a:pPr>
            <a:r>
              <a:t>In this lesson, let us consider together, God’s mercy as reflected in the book of Jonah.</a:t>
            </a:r>
          </a:p>
          <a:p>
            <a:pPr marL="548640" indent="-548640" defTabSz="1828754">
              <a:spcBef>
                <a:spcPts val="3300"/>
              </a:spcBef>
              <a:defRPr sz="6750"/>
            </a:pPr>
            <a:r>
              <a:t>This resonates in the hearts of children. In contrast with Disney’s Pinocchio, which draws upon similar imagery, the Bible presents the story of Jonah as fact, not fiction (Matt. 12:38-41).</a:t>
            </a:r>
          </a:p>
          <a:p>
            <a:pPr marL="548640" indent="-548640" defTabSz="1828754">
              <a:spcBef>
                <a:spcPts val="3300"/>
              </a:spcBef>
              <a:defRPr sz="6750"/>
            </a:pPr>
            <a:r>
              <a:t>Counted among the Minor Prophets (because of its brevity), the book of Jonah contrasts man’s callousness and God’s compassion.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prstGeom prst="rect">
            <a:avLst/>
          </a:prstGeom>
        </p:spPr>
        <p:txBody>
          <a:bodyPr/>
          <a:lstStyle>
            <a:lvl1pPr defTabSz="1633687">
              <a:defRPr spc="-187" sz="9380"/>
            </a:lvl1pPr>
          </a:lstStyle>
          <a:p>
            <a:pPr/>
            <a:r>
              <a:t>Man’s Callousness</a:t>
            </a:r>
          </a:p>
        </p:txBody>
      </p:sp>
      <p:sp>
        <p:nvSpPr>
          <p:cNvPr id="156" name="Content Placeholder 2"/>
          <p:cNvSpPr txBox="1"/>
          <p:nvPr>
            <p:ph type="body" idx="1"/>
          </p:nvPr>
        </p:nvSpPr>
        <p:spPr>
          <a:prstGeom prst="rect">
            <a:avLst/>
          </a:prstGeom>
        </p:spPr>
        <p:txBody>
          <a:bodyPr/>
          <a:lstStyle/>
          <a:p>
            <a:pPr/>
            <a:r>
              <a:t>Jonah was careless about his concept of God. We cannot escape God’s presence, nor can we escape the consequences of rebellion.</a:t>
            </a:r>
          </a:p>
          <a:p>
            <a:pPr/>
            <a:r>
              <a:t>Like David, let us remember God’s omnipresence and omniscience (Ps. 139:7-12).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itle 1"/>
          <p:cNvSpPr txBox="1"/>
          <p:nvPr>
            <p:ph type="title"/>
          </p:nvPr>
        </p:nvSpPr>
        <p:spPr>
          <a:prstGeom prst="rect">
            <a:avLst/>
          </a:prstGeom>
        </p:spPr>
        <p:txBody>
          <a:bodyPr/>
          <a:lstStyle>
            <a:lvl1pPr defTabSz="1633687">
              <a:defRPr spc="-187" sz="9380"/>
            </a:lvl1pPr>
          </a:lstStyle>
          <a:p>
            <a:pPr/>
            <a:r>
              <a:t>Jonah Was Careless</a:t>
            </a:r>
          </a:p>
        </p:txBody>
      </p:sp>
      <p:sp>
        <p:nvSpPr>
          <p:cNvPr id="159" name="Content Placeholder 2"/>
          <p:cNvSpPr txBox="1"/>
          <p:nvPr>
            <p:ph type="body" idx="1"/>
          </p:nvPr>
        </p:nvSpPr>
        <p:spPr>
          <a:prstGeom prst="rect">
            <a:avLst/>
          </a:prstGeom>
        </p:spPr>
        <p:txBody>
          <a:bodyPr/>
          <a:lstStyle/>
          <a:p>
            <a:pPr marL="651052" indent="-651052" defTabSz="2170121">
              <a:spcBef>
                <a:spcPts val="4000"/>
              </a:spcBef>
              <a:defRPr sz="8010"/>
            </a:pPr>
            <a:r>
              <a:t>Jonah was careless about the impact of his rebellion upon others. In direct disobedience to God’s directive, he boarded a ship sailing for Tarsus. This put others at risk.</a:t>
            </a:r>
          </a:p>
          <a:p>
            <a:pPr marL="651052" indent="-651052" defTabSz="2170121">
              <a:spcBef>
                <a:spcPts val="4000"/>
              </a:spcBef>
              <a:defRPr sz="8010"/>
            </a:pPr>
            <a:r>
              <a:t>What about us? Do our careless actions endanger other people—either physically or spiritually? Are we mindful of our influence (1 Cor. 15:33; Titus 2:6-8)?</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prstGeom prst="rect">
            <a:avLst/>
          </a:prstGeom>
        </p:spPr>
        <p:txBody>
          <a:bodyPr/>
          <a:lstStyle>
            <a:lvl1pPr defTabSz="1633687">
              <a:defRPr spc="-187" sz="9380"/>
            </a:lvl1pPr>
          </a:lstStyle>
          <a:p>
            <a:pPr/>
            <a:r>
              <a:t>Jonah Was Callous</a:t>
            </a:r>
          </a:p>
        </p:txBody>
      </p:sp>
      <p:sp>
        <p:nvSpPr>
          <p:cNvPr id="162" name="Content Placeholder 2"/>
          <p:cNvSpPr txBox="1"/>
          <p:nvPr>
            <p:ph type="body" idx="1"/>
          </p:nvPr>
        </p:nvSpPr>
        <p:spPr>
          <a:prstGeom prst="rect">
            <a:avLst/>
          </a:prstGeom>
        </p:spPr>
        <p:txBody>
          <a:bodyPr/>
          <a:lstStyle/>
          <a:p>
            <a:pPr/>
            <a:r>
              <a:t>Jonah was callous in his preaching. He said the right things, warning the inhabitants of Nineveh of God’s impending judgment, but without any concern or compassion for their souls.</a:t>
            </a:r>
          </a:p>
          <a:p>
            <a:pPr/>
            <a:r>
              <a:t>Jonah preached a message of repentance, but his heart was devoid of love (Jonah 3:1-4).</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itle 1"/>
          <p:cNvSpPr txBox="1"/>
          <p:nvPr>
            <p:ph type="title"/>
          </p:nvPr>
        </p:nvSpPr>
        <p:spPr>
          <a:prstGeom prst="rect">
            <a:avLst/>
          </a:prstGeom>
        </p:spPr>
        <p:txBody>
          <a:bodyPr/>
          <a:lstStyle>
            <a:lvl1pPr defTabSz="1633687">
              <a:defRPr spc="-187" sz="9380"/>
            </a:lvl1pPr>
          </a:lstStyle>
          <a:p>
            <a:pPr/>
            <a:r>
              <a:t>Jonah Was Angry</a:t>
            </a:r>
          </a:p>
        </p:txBody>
      </p:sp>
      <p:sp>
        <p:nvSpPr>
          <p:cNvPr id="165" name="Content Placeholder 2"/>
          <p:cNvSpPr txBox="1"/>
          <p:nvPr>
            <p:ph type="body" idx="1"/>
          </p:nvPr>
        </p:nvSpPr>
        <p:spPr>
          <a:prstGeom prst="rect">
            <a:avLst/>
          </a:prstGeom>
        </p:spPr>
        <p:txBody>
          <a:bodyPr/>
          <a:lstStyle/>
          <a:p>
            <a:pPr/>
            <a:r>
              <a:t>When Jonah’s preaching produced a positive response (Jonah 3:5-9), the callous prophet was so angry, he lashed out at God (Jonah 4:1-8).</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prstGeom prst="rect">
            <a:avLst/>
          </a:prstGeom>
        </p:spPr>
        <p:txBody>
          <a:bodyPr/>
          <a:lstStyle>
            <a:lvl1pPr defTabSz="1633687">
              <a:defRPr spc="-187" sz="9380"/>
            </a:lvl1pPr>
          </a:lstStyle>
          <a:p>
            <a:pPr/>
            <a:r>
              <a:t>We Can Do Better!</a:t>
            </a:r>
          </a:p>
        </p:txBody>
      </p:sp>
      <p:sp>
        <p:nvSpPr>
          <p:cNvPr id="168" name="Content Placeholder 2"/>
          <p:cNvSpPr txBox="1"/>
          <p:nvPr>
            <p:ph type="body" idx="1"/>
          </p:nvPr>
        </p:nvSpPr>
        <p:spPr>
          <a:prstGeom prst="rect">
            <a:avLst/>
          </a:prstGeom>
        </p:spPr>
        <p:txBody>
          <a:bodyPr/>
          <a:lstStyle/>
          <a:p>
            <a:pPr/>
            <a:r>
              <a:t>Motivation matters: We must preach the truth in love (Eph. 4:14-16)</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itle 1"/>
          <p:cNvSpPr txBox="1"/>
          <p:nvPr>
            <p:ph type="title"/>
          </p:nvPr>
        </p:nvSpPr>
        <p:spPr>
          <a:prstGeom prst="rect">
            <a:avLst/>
          </a:prstGeom>
        </p:spPr>
        <p:txBody>
          <a:bodyPr/>
          <a:lstStyle>
            <a:lvl1pPr defTabSz="1633687">
              <a:defRPr spc="-187" sz="9380"/>
            </a:lvl1pPr>
          </a:lstStyle>
          <a:p>
            <a:pPr/>
            <a:r>
              <a:t>God’s Compassion</a:t>
            </a:r>
          </a:p>
        </p:txBody>
      </p:sp>
      <p:sp>
        <p:nvSpPr>
          <p:cNvPr id="171" name="Content Placeholder 2"/>
          <p:cNvSpPr txBox="1"/>
          <p:nvPr>
            <p:ph type="body" idx="1"/>
          </p:nvPr>
        </p:nvSpPr>
        <p:spPr>
          <a:prstGeom prst="rect">
            <a:avLst/>
          </a:prstGeom>
        </p:spPr>
        <p:txBody>
          <a:bodyPr/>
          <a:lstStyle/>
          <a:p>
            <a:pPr/>
            <a:r>
              <a:t>Toward the Pagan Sailors</a:t>
            </a:r>
          </a:p>
          <a:p>
            <a:pPr/>
            <a:r>
              <a:t>Toward the Pagan City</a:t>
            </a:r>
          </a:p>
          <a:p>
            <a:pPr/>
            <a:r>
              <a:t>Toward the Perverse Prophet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prstGeom prst="rect">
            <a:avLst/>
          </a:prstGeom>
        </p:spPr>
        <p:txBody>
          <a:bodyPr/>
          <a:lstStyle>
            <a:lvl1pPr defTabSz="1633687">
              <a:defRPr spc="-187" sz="9380"/>
            </a:lvl1pPr>
          </a:lstStyle>
          <a:p>
            <a:pPr/>
            <a:r>
              <a:t>Toward the Pagan Sailors</a:t>
            </a:r>
          </a:p>
        </p:txBody>
      </p:sp>
      <p:sp>
        <p:nvSpPr>
          <p:cNvPr id="174" name="Content Placeholder 2"/>
          <p:cNvSpPr txBox="1"/>
          <p:nvPr>
            <p:ph type="body" idx="1"/>
          </p:nvPr>
        </p:nvSpPr>
        <p:spPr>
          <a:prstGeom prst="rect">
            <a:avLst/>
          </a:prstGeom>
        </p:spPr>
        <p:txBody>
          <a:bodyPr/>
          <a:lstStyle/>
          <a:p>
            <a:pPr marL="651052" indent="-651052" defTabSz="2170121">
              <a:spcBef>
                <a:spcPts val="4000"/>
              </a:spcBef>
              <a:defRPr sz="8010"/>
            </a:pPr>
            <a:r>
              <a:t>God was merciful to the pagan sailors who were ignorant of Jonah’s motivations and innocent of his crime (Jonah 1:15-16).</a:t>
            </a:r>
          </a:p>
          <a:p>
            <a:pPr marL="651052" indent="-651052" defTabSz="2170121">
              <a:spcBef>
                <a:spcPts val="4000"/>
              </a:spcBef>
              <a:defRPr sz="8010"/>
            </a:pPr>
            <a:r>
              <a:t>After witnessing the powerful storm that threatened to capsize their ship, and peaceful conditions that immediately ensued after they cast Jonah into the sea, they feared the Lord greatly, offered a sacrifice to the Lord, and made vows (Jonah 1:15-16).</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