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5" name="Shape 145"/>
          <p:cNvSpPr/>
          <p:nvPr>
            <p:ph type="sldImg"/>
          </p:nvPr>
        </p:nvSpPr>
        <p:spPr>
          <a:xfrm>
            <a:off x="1143000" y="685800"/>
            <a:ext cx="4572000" cy="3429000"/>
          </a:xfrm>
          <a:prstGeom prst="rect">
            <a:avLst/>
          </a:prstGeom>
        </p:spPr>
        <p:txBody>
          <a:bodyPr/>
          <a:lstStyle/>
          <a:p>
            <a:pPr/>
          </a:p>
        </p:txBody>
      </p:sp>
      <p:sp>
        <p:nvSpPr>
          <p:cNvPr id="146" name="Shape 14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Presentation Title"/>
          <p:cNvSpPr txBox="1"/>
          <p:nvPr>
            <p:ph type="title" hasCustomPrompt="1"/>
          </p:nvPr>
        </p:nvSpPr>
        <p:spPr>
          <a:xfrm>
            <a:off x="1206496" y="2574991"/>
            <a:ext cx="21971004" cy="4648201"/>
          </a:xfrm>
          <a:prstGeom prst="rect">
            <a:avLst/>
          </a:prstGeom>
        </p:spPr>
        <p:txBody>
          <a:bodyPr anchor="b"/>
          <a:lstStyle/>
          <a:p>
            <a:pPr/>
            <a:r>
              <a:t>Presentation Title</a:t>
            </a:r>
          </a:p>
        </p:txBody>
      </p:sp>
      <p:sp>
        <p:nvSpPr>
          <p:cNvPr id="12" name="Body Level One…"/>
          <p:cNvSpPr txBox="1"/>
          <p:nvPr>
            <p:ph type="body" sz="half" idx="1" hasCustomPrompt="1"/>
          </p:nvPr>
        </p:nvSpPr>
        <p:spPr>
          <a:xfrm>
            <a:off x="1206500" y="8325470"/>
            <a:ext cx="21971000" cy="3761349"/>
          </a:xfrm>
          <a:prstGeom prst="rect">
            <a:avLst/>
          </a:prstGeom>
        </p:spPr>
        <p:txBody>
          <a:bodyPr/>
          <a:lstStyle>
            <a:lvl1pPr defTabSz="825500">
              <a:lnSpc>
                <a:spcPct val="100000"/>
              </a:lnSpc>
              <a:spcBef>
                <a:spcPts val="0"/>
              </a:spcBef>
              <a:defRPr sz="11500"/>
            </a:lvl1pPr>
            <a:lvl2pPr defTabSz="825500">
              <a:lnSpc>
                <a:spcPct val="100000"/>
              </a:lnSpc>
              <a:spcBef>
                <a:spcPts val="0"/>
              </a:spcBef>
              <a:defRPr sz="11500"/>
            </a:lvl2pPr>
            <a:lvl3pPr defTabSz="825500">
              <a:lnSpc>
                <a:spcPct val="100000"/>
              </a:lnSpc>
              <a:spcBef>
                <a:spcPts val="0"/>
              </a:spcBef>
              <a:defRPr sz="11500"/>
            </a:lvl3pPr>
            <a:lvl4pPr defTabSz="825500">
              <a:lnSpc>
                <a:spcPct val="100000"/>
              </a:lnSpc>
              <a:spcBef>
                <a:spcPts val="0"/>
              </a:spcBef>
              <a:defRPr sz="11500"/>
            </a:lvl4pPr>
            <a:lvl5pPr defTabSz="825500">
              <a:lnSpc>
                <a:spcPct val="100000"/>
              </a:lnSpc>
              <a:spcBef>
                <a:spcPts val="0"/>
              </a:spcBef>
              <a:defRPr sz="11500"/>
            </a:lvl5pPr>
          </a:lstStyle>
          <a:p>
            <a:pPr/>
            <a:r>
              <a:t>Presentation Subtitle</a:t>
            </a:r>
          </a:p>
          <a:p>
            <a:pPr lvl="1"/>
            <a:r>
              <a:t/>
            </a:r>
          </a:p>
          <a:p>
            <a:pPr lvl="2"/>
            <a:r>
              <a:t/>
            </a:r>
          </a:p>
          <a:p>
            <a:pPr lvl="3"/>
            <a:r>
              <a:t/>
            </a:r>
          </a:p>
          <a:p>
            <a:pPr lvl="4"/>
            <a:r>
              <a:t/>
            </a:r>
          </a:p>
        </p:txBody>
      </p:sp>
      <p:sp>
        <p:nvSpPr>
          <p:cNvPr id="13"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6" name="Body Level One…"/>
          <p:cNvSpPr txBox="1"/>
          <p:nvPr>
            <p:ph type="body" sz="half" idx="1" hasCustomPrompt="1"/>
          </p:nvPr>
        </p:nvSpPr>
        <p:spPr>
          <a:xfrm>
            <a:off x="1206500" y="4920843"/>
            <a:ext cx="21971000" cy="3874314"/>
          </a:xfrm>
          <a:prstGeom prst="rect">
            <a:avLst/>
          </a:prstGeom>
        </p:spPr>
        <p:txBody>
          <a:bodyPr anchor="ctr"/>
          <a:lstStyle>
            <a:lvl1pPr algn="ctr">
              <a:lnSpc>
                <a:spcPct val="80000"/>
              </a:lnSpc>
              <a:spcBef>
                <a:spcPts val="0"/>
              </a:spcBef>
              <a:defRPr spc="-232" sz="11600">
                <a:latin typeface="Helvetica Neue Medium"/>
                <a:ea typeface="Helvetica Neue Medium"/>
                <a:cs typeface="Helvetica Neue Medium"/>
                <a:sym typeface="Helvetica Neue Medium"/>
              </a:defRPr>
            </a:lvl1pPr>
            <a:lvl2pPr algn="ctr">
              <a:lnSpc>
                <a:spcPct val="80000"/>
              </a:lnSpc>
              <a:spcBef>
                <a:spcPts val="0"/>
              </a:spcBef>
              <a:defRPr spc="-232" sz="11600">
                <a:latin typeface="Helvetica Neue Medium"/>
                <a:ea typeface="Helvetica Neue Medium"/>
                <a:cs typeface="Helvetica Neue Medium"/>
                <a:sym typeface="Helvetica Neue Medium"/>
              </a:defRPr>
            </a:lvl2pPr>
            <a:lvl3pPr algn="ctr">
              <a:lnSpc>
                <a:spcPct val="80000"/>
              </a:lnSpc>
              <a:spcBef>
                <a:spcPts val="0"/>
              </a:spcBef>
              <a:defRPr spc="-232" sz="11600">
                <a:latin typeface="Helvetica Neue Medium"/>
                <a:ea typeface="Helvetica Neue Medium"/>
                <a:cs typeface="Helvetica Neue Medium"/>
                <a:sym typeface="Helvetica Neue Medium"/>
              </a:defRPr>
            </a:lvl3pPr>
            <a:lvl4pPr algn="ctr">
              <a:lnSpc>
                <a:spcPct val="80000"/>
              </a:lnSpc>
              <a:spcBef>
                <a:spcPts val="0"/>
              </a:spcBef>
              <a:defRPr spc="-232" sz="11600">
                <a:latin typeface="Helvetica Neue Medium"/>
                <a:ea typeface="Helvetica Neue Medium"/>
                <a:cs typeface="Helvetica Neue Medium"/>
                <a:sym typeface="Helvetica Neue Medium"/>
              </a:defRPr>
            </a:lvl4pPr>
            <a:lvl5pPr algn="ctr">
              <a:lnSpc>
                <a:spcPct val="80000"/>
              </a:lnSpc>
              <a:spcBef>
                <a:spcPts val="0"/>
              </a:spcBef>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4"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algn="ctr" defTabSz="825500">
              <a:lnSpc>
                <a:spcPct val="100000"/>
              </a:lnSpc>
              <a:spcBef>
                <a:spcPts val="0"/>
              </a:spcBef>
              <a:defRPr b="1" sz="5500">
                <a:latin typeface="Helvetica Neue"/>
                <a:ea typeface="Helvetica Neue"/>
                <a:cs typeface="Helvetica Neue"/>
                <a:sym typeface="Helvetica Neue"/>
              </a:defRPr>
            </a:lvl1pPr>
          </a:lstStyle>
          <a:p>
            <a:pPr/>
            <a:r>
              <a:t>Fact information</a:t>
            </a:r>
          </a:p>
        </p:txBody>
      </p:sp>
      <p:sp>
        <p:nvSpPr>
          <p:cNvPr id="105" name="Body Level One…"/>
          <p:cNvSpPr txBox="1"/>
          <p:nvPr>
            <p:ph type="body" idx="1" hasCustomPrompt="1"/>
          </p:nvPr>
        </p:nvSpPr>
        <p:spPr>
          <a:xfrm>
            <a:off x="1206500" y="935258"/>
            <a:ext cx="21971000" cy="7359063"/>
          </a:xfrm>
          <a:prstGeom prst="rect">
            <a:avLst/>
          </a:prstGeom>
        </p:spPr>
        <p:txBody>
          <a:bodyPr anchor="b"/>
          <a:lstStyle>
            <a:lvl1pPr algn="ctr">
              <a:lnSpc>
                <a:spcPct val="80000"/>
              </a:lnSpc>
              <a:spcBef>
                <a:spcPts val="0"/>
              </a:spcBef>
              <a:defRPr b="1" spc="-250" sz="25000">
                <a:latin typeface="Helvetica Neue"/>
                <a:ea typeface="Helvetica Neue"/>
                <a:cs typeface="Helvetica Neue"/>
                <a:sym typeface="Helvetica Neue"/>
              </a:defRPr>
            </a:lvl1pPr>
            <a:lvl2pPr algn="ctr">
              <a:lnSpc>
                <a:spcPct val="80000"/>
              </a:lnSpc>
              <a:spcBef>
                <a:spcPts val="0"/>
              </a:spcBef>
              <a:defRPr b="1" spc="-250" sz="25000">
                <a:latin typeface="Helvetica Neue"/>
                <a:ea typeface="Helvetica Neue"/>
                <a:cs typeface="Helvetica Neue"/>
                <a:sym typeface="Helvetica Neue"/>
              </a:defRPr>
            </a:lvl2pPr>
            <a:lvl3pPr algn="ctr">
              <a:lnSpc>
                <a:spcPct val="80000"/>
              </a:lnSpc>
              <a:spcBef>
                <a:spcPts val="0"/>
              </a:spcBef>
              <a:defRPr b="1" spc="-250" sz="25000">
                <a:latin typeface="Helvetica Neue"/>
                <a:ea typeface="Helvetica Neue"/>
                <a:cs typeface="Helvetica Neue"/>
                <a:sym typeface="Helvetica Neue"/>
              </a:defRPr>
            </a:lvl3pPr>
            <a:lvl4pPr algn="ctr">
              <a:lnSpc>
                <a:spcPct val="80000"/>
              </a:lnSpc>
              <a:spcBef>
                <a:spcPts val="0"/>
              </a:spcBef>
              <a:defRPr b="1" spc="-250" sz="25000">
                <a:latin typeface="Helvetica Neue"/>
                <a:ea typeface="Helvetica Neue"/>
                <a:cs typeface="Helvetica Neue"/>
                <a:sym typeface="Helvetica Neue"/>
              </a:defRPr>
            </a:lvl4pPr>
            <a:lvl5pPr algn="ctr">
              <a:lnSpc>
                <a:spcPct val="80000"/>
              </a:lnSpc>
              <a:spcBef>
                <a:spcPts val="0"/>
              </a:spcBef>
              <a:defRPr b="1" spc="-250" sz="25000">
                <a:latin typeface="Helvetica Neue"/>
                <a:ea typeface="Helvetica Neue"/>
                <a:cs typeface="Helvetica Neue"/>
                <a:sym typeface="Helvetica Neue"/>
              </a:defRPr>
            </a:lvl5pPr>
          </a:lstStyle>
          <a:p>
            <a:pPr/>
            <a:r>
              <a:t>100%</a:t>
            </a:r>
          </a:p>
          <a:p>
            <a:pPr lvl="1"/>
            <a:r>
              <a:t/>
            </a:r>
          </a:p>
          <a:p>
            <a:pPr lvl="2"/>
            <a:r>
              <a:t/>
            </a:r>
          </a:p>
          <a:p>
            <a:pPr lvl="3"/>
            <a:r>
              <a:t/>
            </a:r>
          </a:p>
          <a:p>
            <a:pPr lvl="4"/>
            <a:r>
              <a:t/>
            </a:r>
          </a:p>
        </p:txBody>
      </p:sp>
      <p:sp>
        <p:nvSpPr>
          <p:cNvPr id="1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3" name="Body Level One…"/>
          <p:cNvSpPr txBox="1"/>
          <p:nvPr>
            <p:ph type="body" idx="1" hasCustomPrompt="1"/>
          </p:nvPr>
        </p:nvSpPr>
        <p:spPr>
          <a:xfrm>
            <a:off x="1753923" y="1132601"/>
            <a:ext cx="20876154" cy="11450798"/>
          </a:xfrm>
          <a:prstGeom prst="rect">
            <a:avLst/>
          </a:prstGeom>
        </p:spPr>
        <p:txBody>
          <a:bodyPr anchor="ctr"/>
          <a:lstStyle>
            <a:lvl1pPr indent="3923">
              <a:spcBef>
                <a:spcPts val="1200"/>
              </a:spcBef>
              <a:defRPr i="1" spc="-200" sz="10000"/>
            </a:lvl1pPr>
            <a:lvl2pPr indent="461123">
              <a:spcBef>
                <a:spcPts val="1200"/>
              </a:spcBef>
              <a:defRPr i="1" spc="-200" sz="10000"/>
            </a:lvl2pPr>
            <a:lvl3pPr indent="918323">
              <a:spcBef>
                <a:spcPts val="1200"/>
              </a:spcBef>
              <a:defRPr i="1" spc="-200" sz="10000"/>
            </a:lvl3pPr>
            <a:lvl4pPr indent="1375523">
              <a:spcBef>
                <a:spcPts val="1200"/>
              </a:spcBef>
              <a:defRPr i="1" spc="-200" sz="10000"/>
            </a:lvl4pPr>
            <a:lvl5pPr indent="1832723">
              <a:spcBef>
                <a:spcPts val="1200"/>
              </a:spcBef>
              <a:defRPr i="1" spc="-200" sz="10000"/>
            </a:lvl5pPr>
          </a:lstStyle>
          <a:p>
            <a:pPr/>
            <a:r>
              <a:t>“Notable Quote”</a:t>
            </a:r>
          </a:p>
          <a:p>
            <a:pPr lvl="1"/>
            <a:r>
              <a:t/>
            </a:r>
          </a:p>
          <a:p>
            <a:pPr lvl="2"/>
            <a:r>
              <a:t/>
            </a:r>
          </a:p>
          <a:p>
            <a:pPr lvl="3"/>
            <a:r>
              <a:t/>
            </a:r>
          </a:p>
          <a:p>
            <a:pPr lvl="4"/>
            <a:r>
              <a:t/>
            </a:r>
          </a:p>
        </p:txBody>
      </p:sp>
      <p:sp>
        <p:nvSpPr>
          <p:cNvPr id="1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1" name="Close-up of wild plants growing between rocks"/>
          <p:cNvSpPr/>
          <p:nvPr>
            <p:ph type="pic" sz="quarter" idx="21"/>
          </p:nvPr>
        </p:nvSpPr>
        <p:spPr>
          <a:xfrm>
            <a:off x="15430500" y="7085409"/>
            <a:ext cx="8128000" cy="5410201"/>
          </a:xfrm>
          <a:prstGeom prst="rect">
            <a:avLst/>
          </a:prstGeom>
        </p:spPr>
        <p:txBody>
          <a:bodyPr lIns="91439" tIns="45719" rIns="91439" bIns="45719">
            <a:noAutofit/>
          </a:bodyPr>
          <a:lstStyle/>
          <a:p>
            <a:pPr/>
          </a:p>
        </p:txBody>
      </p:sp>
      <p:sp>
        <p:nvSpPr>
          <p:cNvPr id="122" name="Large rock formation under dark clouds with a dirt road in the foreground"/>
          <p:cNvSpPr/>
          <p:nvPr>
            <p:ph type="pic" idx="22"/>
          </p:nvPr>
        </p:nvSpPr>
        <p:spPr>
          <a:xfrm>
            <a:off x="-2933700" y="1270000"/>
            <a:ext cx="22699133" cy="11277600"/>
          </a:xfrm>
          <a:prstGeom prst="rect">
            <a:avLst/>
          </a:prstGeom>
        </p:spPr>
        <p:txBody>
          <a:bodyPr lIns="91439" tIns="45719" rIns="91439" bIns="45719">
            <a:noAutofit/>
          </a:bodyPr>
          <a:lstStyle/>
          <a:p>
            <a:pPr/>
          </a:p>
        </p:txBody>
      </p:sp>
      <p:sp>
        <p:nvSpPr>
          <p:cNvPr id="123" name="Close-up of a wild plant growing between lava rocks"/>
          <p:cNvSpPr/>
          <p:nvPr>
            <p:ph type="pic" sz="quarter" idx="23"/>
          </p:nvPr>
        </p:nvSpPr>
        <p:spPr>
          <a:xfrm>
            <a:off x="15430500" y="1270000"/>
            <a:ext cx="8128000" cy="5410200"/>
          </a:xfrm>
          <a:prstGeom prst="rect">
            <a:avLst/>
          </a:prstGeom>
        </p:spPr>
        <p:txBody>
          <a:bodyPr lIns="91439" tIns="45719" rIns="91439" bIns="45719">
            <a:noAutofit/>
          </a:bodyPr>
          <a:lstStyle/>
          <a:p>
            <a:pPr/>
          </a:p>
        </p:txBody>
      </p:sp>
      <p:sp>
        <p:nvSpPr>
          <p:cNvPr id="1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1" name="waterfall surrounded by a green rocky landscape"/>
          <p:cNvSpPr/>
          <p:nvPr>
            <p:ph type="pic" idx="21"/>
          </p:nvPr>
        </p:nvSpPr>
        <p:spPr>
          <a:xfrm>
            <a:off x="-1511300" y="-3721100"/>
            <a:ext cx="28511500" cy="19030242"/>
          </a:xfrm>
          <a:prstGeom prst="rect">
            <a:avLst/>
          </a:prstGeom>
        </p:spPr>
        <p:txBody>
          <a:bodyPr lIns="91439" tIns="45719" rIns="91439" bIns="45719">
            <a:noAutofit/>
          </a:bodyPr>
          <a:lstStyle/>
          <a:p>
            <a:pPr/>
          </a:p>
        </p:txBody>
      </p:sp>
      <p:sp>
        <p:nvSpPr>
          <p:cNvPr id="1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0" name="Green, hilly landscape"/>
          <p:cNvSpPr/>
          <p:nvPr>
            <p:ph type="pic" idx="21"/>
          </p:nvPr>
        </p:nvSpPr>
        <p:spPr>
          <a:xfrm>
            <a:off x="-431800" y="-4038600"/>
            <a:ext cx="29464000" cy="18034000"/>
          </a:xfrm>
          <a:prstGeom prst="rect">
            <a:avLst/>
          </a:prstGeom>
        </p:spPr>
        <p:txBody>
          <a:bodyPr lIns="91439" tIns="45719" rIns="91439" bIns="45719">
            <a:noAutofit/>
          </a:bodyPr>
          <a:lstStyle/>
          <a:p>
            <a:pPr/>
          </a:p>
        </p:txBody>
      </p:sp>
      <p:sp>
        <p:nvSpPr>
          <p:cNvPr id="21" name="Presentation Title"/>
          <p:cNvSpPr txBox="1"/>
          <p:nvPr>
            <p:ph type="title" hasCustomPrompt="1"/>
          </p:nvPr>
        </p:nvSpPr>
        <p:spPr>
          <a:xfrm>
            <a:off x="1206500" y="7124700"/>
            <a:ext cx="21971000" cy="4648200"/>
          </a:xfrm>
          <a:prstGeom prst="rect">
            <a:avLst/>
          </a:prstGeom>
        </p:spPr>
        <p:txBody>
          <a:bodyPr anchor="b"/>
          <a:lstStyle>
            <a:lvl1pPr>
              <a:defRPr spc="-250" sz="12500"/>
            </a:lvl1pPr>
          </a:lstStyle>
          <a:p>
            <a:pPr/>
            <a:r>
              <a:t>Presentation Title</a:t>
            </a:r>
          </a:p>
        </p:txBody>
      </p:sp>
      <p:sp>
        <p:nvSpPr>
          <p:cNvPr id="22"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defTabSz="825500">
              <a:lnSpc>
                <a:spcPct val="100000"/>
              </a:lnSpc>
              <a:spcBef>
                <a:spcPts val="0"/>
              </a:spcBef>
              <a:defRPr b="1" sz="3600">
                <a:latin typeface="Helvetica Neue"/>
                <a:ea typeface="Helvetica Neue"/>
                <a:cs typeface="Helvetica Neue"/>
                <a:sym typeface="Helvetica Neue"/>
              </a:defRPr>
            </a:lvl1pPr>
          </a:lstStyle>
          <a:p>
            <a:pPr/>
            <a:r>
              <a:t>Author and Date</a:t>
            </a:r>
          </a:p>
        </p:txBody>
      </p:sp>
      <p:sp>
        <p:nvSpPr>
          <p:cNvPr id="23" name="Body Level One…"/>
          <p:cNvSpPr txBox="1"/>
          <p:nvPr>
            <p:ph type="body" sz="quarter" idx="1" hasCustomPrompt="1"/>
          </p:nvPr>
        </p:nvSpPr>
        <p:spPr>
          <a:xfrm>
            <a:off x="1206500" y="11609910"/>
            <a:ext cx="21971000" cy="1144688"/>
          </a:xfrm>
          <a:prstGeom prst="rect">
            <a:avLst/>
          </a:prstGeom>
        </p:spPr>
        <p:txBody>
          <a:bodyPr/>
          <a:lstStyle>
            <a:lvl1pPr defTabSz="825500">
              <a:lnSpc>
                <a:spcPct val="100000"/>
              </a:lnSpc>
              <a:spcBef>
                <a:spcPts val="0"/>
              </a:spcBef>
              <a:defRPr sz="11000"/>
            </a:lvl1pPr>
            <a:lvl2pPr defTabSz="825500">
              <a:lnSpc>
                <a:spcPct val="100000"/>
              </a:lnSpc>
              <a:spcBef>
                <a:spcPts val="0"/>
              </a:spcBef>
              <a:defRPr sz="11000"/>
            </a:lvl2pPr>
            <a:lvl3pPr defTabSz="825500">
              <a:lnSpc>
                <a:spcPct val="100000"/>
              </a:lnSpc>
              <a:spcBef>
                <a:spcPts val="0"/>
              </a:spcBef>
              <a:defRPr sz="11000"/>
            </a:lvl3pPr>
            <a:lvl4pPr defTabSz="825500">
              <a:lnSpc>
                <a:spcPct val="100000"/>
              </a:lnSpc>
              <a:spcBef>
                <a:spcPts val="0"/>
              </a:spcBef>
              <a:defRPr sz="11000"/>
            </a:lvl4pPr>
            <a:lvl5pPr defTabSz="825500">
              <a:lnSpc>
                <a:spcPct val="100000"/>
              </a:lnSpc>
              <a:spcBef>
                <a:spcPts val="0"/>
              </a:spcBef>
              <a:defRPr sz="11000"/>
            </a:lvl5pPr>
          </a:lstStyle>
          <a:p>
            <a:pPr/>
            <a:r>
              <a:t>Presentation Subtitle </a:t>
            </a:r>
          </a:p>
          <a:p>
            <a:pPr lvl="1"/>
            <a:r>
              <a:t/>
            </a:r>
          </a:p>
          <a:p>
            <a:pPr lvl="2"/>
            <a:r>
              <a:t/>
            </a:r>
          </a:p>
          <a:p>
            <a:pPr lvl="3"/>
            <a:r>
              <a:t/>
            </a:r>
          </a:p>
          <a:p>
            <a:pPr lvl="4"/>
            <a:r>
              <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1"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2" name="Body Level One…"/>
          <p:cNvSpPr txBox="1"/>
          <p:nvPr>
            <p:ph type="body" sz="quarter" idx="1" hasCustomPrompt="1"/>
          </p:nvPr>
        </p:nvSpPr>
        <p:spPr>
          <a:xfrm>
            <a:off x="1206500" y="7060576"/>
            <a:ext cx="9779000" cy="5382403"/>
          </a:xfrm>
          <a:prstGeom prst="rect">
            <a:avLst/>
          </a:prstGeom>
        </p:spPr>
        <p:txBody>
          <a:bodyPr/>
          <a:lstStyle>
            <a:lvl1pPr defTabSz="825500">
              <a:lnSpc>
                <a:spcPct val="100000"/>
              </a:lnSpc>
              <a:spcBef>
                <a:spcPts val="0"/>
              </a:spcBef>
              <a:defRPr sz="11000"/>
            </a:lvl1pPr>
            <a:lvl2pPr defTabSz="825500">
              <a:lnSpc>
                <a:spcPct val="100000"/>
              </a:lnSpc>
              <a:spcBef>
                <a:spcPts val="0"/>
              </a:spcBef>
              <a:defRPr sz="11000"/>
            </a:lvl2pPr>
            <a:lvl3pPr defTabSz="825500">
              <a:lnSpc>
                <a:spcPct val="100000"/>
              </a:lnSpc>
              <a:spcBef>
                <a:spcPts val="0"/>
              </a:spcBef>
              <a:defRPr sz="11000"/>
            </a:lvl3pPr>
            <a:lvl4pPr defTabSz="825500">
              <a:lnSpc>
                <a:spcPct val="100000"/>
              </a:lnSpc>
              <a:spcBef>
                <a:spcPts val="0"/>
              </a:spcBef>
              <a:defRPr sz="11000"/>
            </a:lvl4pPr>
            <a:lvl5pPr defTabSz="825500">
              <a:lnSpc>
                <a:spcPct val="100000"/>
              </a:lnSpc>
              <a:spcBef>
                <a:spcPts val="0"/>
              </a:spcBef>
              <a:defRPr sz="11000"/>
            </a:lvl5pPr>
          </a:lstStyle>
          <a:p>
            <a:pPr/>
            <a:r>
              <a:t>Slide Subtitle</a:t>
            </a:r>
          </a:p>
          <a:p>
            <a:pPr lvl="1"/>
            <a:r>
              <a:t/>
            </a:r>
          </a:p>
          <a:p>
            <a:pPr lvl="2"/>
            <a:r>
              <a:t/>
            </a:r>
          </a:p>
          <a:p>
            <a:pPr lvl="3"/>
            <a:r>
              <a:t/>
            </a:r>
          </a:p>
          <a:p>
            <a:pPr lvl="4"/>
            <a:r>
              <a:t/>
            </a:r>
          </a:p>
        </p:txBody>
      </p:sp>
      <p:sp>
        <p:nvSpPr>
          <p:cNvPr id="33" name="Moss-covered rocks"/>
          <p:cNvSpPr/>
          <p:nvPr>
            <p:ph type="pic" sz="half" idx="21"/>
          </p:nvPr>
        </p:nvSpPr>
        <p:spPr>
          <a:xfrm>
            <a:off x="12052303" y="1270000"/>
            <a:ext cx="11188406" cy="11209889"/>
          </a:xfrm>
          <a:prstGeom prst="rect">
            <a:avLst/>
          </a:prstGeom>
        </p:spPr>
        <p:txBody>
          <a:bodyPr lIns="91439" tIns="45719" rIns="91439" bIns="45719">
            <a:noAutofit/>
          </a:bodyPr>
          <a:lstStyle/>
          <a:p>
            <a:pPr/>
          </a:p>
        </p:txBody>
      </p:sp>
      <p:sp>
        <p:nvSpPr>
          <p:cNvPr id="34"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1" name="Slide Title"/>
          <p:cNvSpPr txBox="1"/>
          <p:nvPr>
            <p:ph type="title" hasCustomPrompt="1"/>
          </p:nvPr>
        </p:nvSpPr>
        <p:spPr>
          <a:prstGeom prst="rect">
            <a:avLst/>
          </a:prstGeom>
        </p:spPr>
        <p:txBody>
          <a:bodyPr/>
          <a:lstStyle/>
          <a:p>
            <a:pPr/>
            <a:r>
              <a:t>Slide Title</a:t>
            </a:r>
          </a:p>
        </p:txBody>
      </p:sp>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0" name="Body Level One…"/>
          <p:cNvSpPr txBox="1"/>
          <p:nvPr>
            <p:ph type="body" idx="1" hasCustomPrompt="1"/>
          </p:nvPr>
        </p:nvSpPr>
        <p:spPr>
          <a:xfrm>
            <a:off x="1206500" y="2292665"/>
            <a:ext cx="21971000" cy="9130670"/>
          </a:xfrm>
          <a:prstGeom prst="rect">
            <a:avLst/>
          </a:prstGeom>
        </p:spPr>
        <p:txBody>
          <a:bodyPr/>
          <a:lstStyle>
            <a:lvl1pPr marL="952499" indent="-952499">
              <a:buSzPct val="123000"/>
              <a:buChar char="•"/>
            </a:lvl1pPr>
            <a:lvl2pPr marL="1562099" indent="-952499">
              <a:buSzPct val="123000"/>
              <a:buChar char="•"/>
            </a:lvl2pPr>
            <a:lvl3pPr marL="2171699" indent="-952499">
              <a:buSzPct val="123000"/>
              <a:buChar char="•"/>
            </a:lvl3pPr>
            <a:lvl4pPr marL="2781299" indent="-952499">
              <a:buSzPct val="123000"/>
              <a:buChar char="•"/>
            </a:lvl4pPr>
            <a:lvl5pPr marL="3390900" indent="-952500">
              <a:buSzPct val="123000"/>
              <a:buChar char="•"/>
            </a:lvl5pPr>
          </a:lstStyle>
          <a:p>
            <a:pPr/>
            <a:r>
              <a:t>Slide bullet text</a:t>
            </a:r>
          </a:p>
          <a:p>
            <a:pPr lvl="1"/>
            <a:r>
              <a:t/>
            </a:r>
          </a:p>
          <a:p>
            <a:pPr lvl="2"/>
            <a:r>
              <a:t/>
            </a:r>
          </a:p>
          <a:p>
            <a:pPr lvl="3"/>
            <a:r>
              <a:t/>
            </a:r>
          </a:p>
          <a:p>
            <a:pPr lvl="4"/>
            <a:r>
              <a:t/>
            </a: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58"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59" name="Slide Subtitle"/>
          <p:cNvSpPr txBox="1"/>
          <p:nvPr>
            <p:ph type="body" sz="quarter" idx="21" hasCustomPrompt="1"/>
          </p:nvPr>
        </p:nvSpPr>
        <p:spPr>
          <a:xfrm>
            <a:off x="1206500" y="2245962"/>
            <a:ext cx="9779000" cy="934780"/>
          </a:xfrm>
          <a:prstGeom prst="rect">
            <a:avLst/>
          </a:prstGeom>
        </p:spPr>
        <p:txBody>
          <a:bodyPr lIns="45719" tIns="45719" rIns="45719" bIns="45719"/>
          <a:lstStyle>
            <a:lvl1pPr defTabSz="445770">
              <a:lnSpc>
                <a:spcPct val="100000"/>
              </a:lnSpc>
              <a:spcBef>
                <a:spcPts val="0"/>
              </a:spcBef>
              <a:defRPr sz="5940"/>
            </a:lvl1pPr>
          </a:lstStyle>
          <a:p>
            <a:pPr/>
            <a:r>
              <a:t>Slide Subtitle</a:t>
            </a:r>
          </a:p>
        </p:txBody>
      </p:sp>
      <p:sp>
        <p:nvSpPr>
          <p:cNvPr id="60" name="Body Level One…"/>
          <p:cNvSpPr txBox="1"/>
          <p:nvPr>
            <p:ph type="body" sz="half" idx="1" hasCustomPrompt="1"/>
          </p:nvPr>
        </p:nvSpPr>
        <p:spPr>
          <a:xfrm>
            <a:off x="1206500" y="4248504"/>
            <a:ext cx="9779000" cy="8256012"/>
          </a:xfrm>
          <a:prstGeom prst="rect">
            <a:avLst/>
          </a:prstGeom>
        </p:spPr>
        <p:txBody>
          <a:bodyPr/>
          <a:lstStyle>
            <a:lvl1pPr marL="1143000" indent="-1143000">
              <a:buSzPct val="123000"/>
              <a:buChar char="•"/>
            </a:lvl1pPr>
            <a:lvl2pPr marL="1752600" indent="-1143000">
              <a:buSzPct val="123000"/>
              <a:buChar char="•"/>
            </a:lvl2pPr>
            <a:lvl3pPr marL="2362200" indent="-1143000">
              <a:buSzPct val="123000"/>
              <a:buChar char="•"/>
            </a:lvl3pPr>
            <a:lvl4pPr marL="2971800" indent="-1143000">
              <a:buSzPct val="123000"/>
              <a:buChar char="•"/>
            </a:lvl4pPr>
            <a:lvl5pPr marL="3581400" indent="-1143000">
              <a:buSzPct val="123000"/>
              <a:buChar char="•"/>
            </a:lvl5pPr>
          </a:lstStyle>
          <a:p>
            <a:pPr/>
            <a:r>
              <a:t>Slide bullet text</a:t>
            </a:r>
          </a:p>
          <a:p>
            <a:pPr lvl="1"/>
            <a:r>
              <a:t/>
            </a:r>
          </a:p>
          <a:p>
            <a:pPr lvl="2"/>
            <a:r>
              <a:t/>
            </a:r>
          </a:p>
          <a:p>
            <a:pPr lvl="3"/>
            <a:r>
              <a:t/>
            </a:r>
          </a:p>
          <a:p>
            <a:pPr lvl="4"/>
            <a:r>
              <a:t/>
            </a:r>
          </a:p>
        </p:txBody>
      </p:sp>
      <p:sp>
        <p:nvSpPr>
          <p:cNvPr id="61" name="Large rock formation under dark clouds with a dirt road in the foreground"/>
          <p:cNvSpPr/>
          <p:nvPr>
            <p:ph type="pic" idx="22"/>
          </p:nvPr>
        </p:nvSpPr>
        <p:spPr>
          <a:xfrm>
            <a:off x="6380200" y="1263848"/>
            <a:ext cx="22529801" cy="11193471"/>
          </a:xfrm>
          <a:prstGeom prst="rect">
            <a:avLst/>
          </a:prstGeom>
        </p:spPr>
        <p:txBody>
          <a:bodyPr lIns="91439" tIns="45719" rIns="91439" bIns="45719">
            <a:noAutofit/>
          </a:bodyPr>
          <a:lstStyle/>
          <a:p>
            <a:pP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69" name="Section Title"/>
          <p:cNvSpPr txBox="1"/>
          <p:nvPr>
            <p:ph type="title" hasCustomPrompt="1"/>
          </p:nvPr>
        </p:nvSpPr>
        <p:spPr>
          <a:xfrm>
            <a:off x="1206496" y="4533900"/>
            <a:ext cx="21971004" cy="4648200"/>
          </a:xfrm>
          <a:prstGeom prst="rect">
            <a:avLst/>
          </a:prstGeom>
        </p:spPr>
        <p:txBody>
          <a:bodyPr anchor="ctr"/>
          <a:lstStyle>
            <a:lvl1pPr>
              <a:defRPr spc="-230" sz="11500">
                <a:latin typeface="Arial Rounded MT Bold"/>
                <a:ea typeface="Arial Rounded MT Bold"/>
                <a:cs typeface="Arial Rounded MT Bold"/>
                <a:sym typeface="Arial Rounded MT Bold"/>
              </a:defRPr>
            </a:lvl1pPr>
          </a:lstStyle>
          <a:p>
            <a:pPr/>
            <a:r>
              <a:t>Section Title</a:t>
            </a:r>
          </a:p>
        </p:txBody>
      </p:sp>
      <p:sp>
        <p:nvSpPr>
          <p:cNvPr id="70"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7"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78"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defTabSz="445770">
              <a:lnSpc>
                <a:spcPct val="100000"/>
              </a:lnSpc>
              <a:spcBef>
                <a:spcPts val="0"/>
              </a:spcBef>
              <a:defRPr sz="5940"/>
            </a:lvl1pPr>
          </a:lstStyle>
          <a:p>
            <a:pPr/>
            <a:r>
              <a:t>Slide Subtitle</a:t>
            </a:r>
          </a:p>
        </p:txBody>
      </p:sp>
      <p:sp>
        <p:nvSpPr>
          <p:cNvPr id="7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6"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7" name="Agenda Subtitle"/>
          <p:cNvSpPr txBox="1"/>
          <p:nvPr>
            <p:ph type="body" sz="quarter" idx="21" hasCustomPrompt="1"/>
          </p:nvPr>
        </p:nvSpPr>
        <p:spPr>
          <a:xfrm>
            <a:off x="1206500" y="2245962"/>
            <a:ext cx="21971000" cy="934780"/>
          </a:xfrm>
          <a:prstGeom prst="rect">
            <a:avLst/>
          </a:prstGeom>
        </p:spPr>
        <p:txBody>
          <a:bodyPr lIns="45719" tIns="45719" rIns="45719" bIns="45719"/>
          <a:lstStyle>
            <a:lvl1pPr defTabSz="445770">
              <a:lnSpc>
                <a:spcPct val="100000"/>
              </a:lnSpc>
              <a:spcBef>
                <a:spcPts val="0"/>
              </a:spcBef>
              <a:defRPr sz="5940"/>
            </a:lvl1pPr>
          </a:lstStyle>
          <a:p>
            <a:pPr/>
            <a:r>
              <a:t>Agenda Subtitle</a:t>
            </a:r>
          </a:p>
        </p:txBody>
      </p:sp>
      <p:sp>
        <p:nvSpPr>
          <p:cNvPr id="88" name="Body Level One…"/>
          <p:cNvSpPr txBox="1"/>
          <p:nvPr>
            <p:ph type="body" idx="1" hasCustomPrompt="1"/>
          </p:nvPr>
        </p:nvSpPr>
        <p:spPr>
          <a:xfrm>
            <a:off x="1206500" y="4248504"/>
            <a:ext cx="21971000" cy="8256012"/>
          </a:xfrm>
          <a:prstGeom prst="rect">
            <a:avLst/>
          </a:prstGeom>
        </p:spPr>
        <p:txBody>
          <a:bodyPr/>
          <a:lstStyle>
            <a:lvl1pPr defTabSz="825500">
              <a:lnSpc>
                <a:spcPct val="100000"/>
              </a:lnSpc>
              <a:spcBef>
                <a:spcPts val="1800"/>
              </a:spcBef>
              <a:defRPr spc="-55" sz="5500">
                <a:latin typeface="Helvetica Neue"/>
                <a:ea typeface="Helvetica Neue"/>
                <a:cs typeface="Helvetica Neue"/>
                <a:sym typeface="Helvetica Neue"/>
              </a:defRPr>
            </a:lvl1pPr>
            <a:lvl2pPr defTabSz="825500">
              <a:lnSpc>
                <a:spcPct val="100000"/>
              </a:lnSpc>
              <a:spcBef>
                <a:spcPts val="1800"/>
              </a:spcBef>
              <a:defRPr spc="-55" sz="5500">
                <a:latin typeface="Helvetica Neue"/>
                <a:ea typeface="Helvetica Neue"/>
                <a:cs typeface="Helvetica Neue"/>
                <a:sym typeface="Helvetica Neue"/>
              </a:defRPr>
            </a:lvl2pPr>
            <a:lvl3pPr defTabSz="825500">
              <a:lnSpc>
                <a:spcPct val="100000"/>
              </a:lnSpc>
              <a:spcBef>
                <a:spcPts val="1800"/>
              </a:spcBef>
              <a:defRPr spc="-55" sz="5500">
                <a:latin typeface="Helvetica Neue"/>
                <a:ea typeface="Helvetica Neue"/>
                <a:cs typeface="Helvetica Neue"/>
                <a:sym typeface="Helvetica Neue"/>
              </a:defRPr>
            </a:lvl3pPr>
            <a:lvl4pPr defTabSz="825500">
              <a:lnSpc>
                <a:spcPct val="100000"/>
              </a:lnSpc>
              <a:spcBef>
                <a:spcPts val="1800"/>
              </a:spcBef>
              <a:defRPr spc="-55" sz="5500">
                <a:latin typeface="Helvetica Neue"/>
                <a:ea typeface="Helvetica Neue"/>
                <a:cs typeface="Helvetica Neue"/>
                <a:sym typeface="Helvetica Neue"/>
              </a:defRPr>
            </a:lvl4pPr>
            <a:lvl5pPr defTabSz="825500">
              <a:lnSpc>
                <a:spcPct val="100000"/>
              </a:lnSpc>
              <a:spcBef>
                <a:spcPts val="1800"/>
              </a:spcBef>
              <a:defRPr spc="-55" sz="5500">
                <a:latin typeface="Helvetica Neue"/>
                <a:ea typeface="Helvetica Neue"/>
                <a:cs typeface="Helvetica Neue"/>
                <a:sym typeface="Helvetica Neue"/>
              </a:defRPr>
            </a:lvl5pPr>
          </a:lstStyle>
          <a:p>
            <a:pPr/>
            <a:r>
              <a:t>Agenda Topics</a:t>
            </a:r>
          </a:p>
          <a:p>
            <a:pPr lvl="1"/>
            <a:r>
              <a:t/>
            </a:r>
          </a:p>
          <a:p>
            <a:pPr lvl="2"/>
            <a:r>
              <a:t/>
            </a:r>
          </a:p>
          <a:p>
            <a:pPr lvl="3"/>
            <a:r>
              <a:t/>
            </a:r>
          </a:p>
          <a:p>
            <a:pPr lvl="4"/>
            <a:r>
              <a:t/>
            </a:r>
          </a:p>
        </p:txBody>
      </p:sp>
      <p:sp>
        <p:nvSpPr>
          <p:cNvPr id="8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63139"/>
            <a:ext cx="21971000" cy="17941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3695856"/>
            <a:ext cx="21971000" cy="91795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1pPr>
      <a:lvl2pPr marL="0" marR="0" indent="4572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2pPr>
      <a:lvl3pPr marL="0" marR="0" indent="9144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3pPr>
      <a:lvl4pPr marL="0" marR="0" indent="13716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4pPr>
      <a:lvl5pPr marL="0" marR="0" indent="18288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5pPr>
      <a:lvl6pPr marL="0" marR="0" indent="22860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6pPr>
      <a:lvl7pPr marL="0" marR="0" indent="27432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7pPr>
      <a:lvl8pPr marL="0" marR="0" indent="32004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8pPr>
      <a:lvl9pPr marL="0" marR="0" indent="36576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9pPr>
    </p:titleStyle>
    <p:bodyStyle>
      <a:lvl1pPr marL="0" marR="0" indent="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1pPr>
      <a:lvl2pPr marL="0" marR="0" indent="4572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2pPr>
      <a:lvl3pPr marL="0" marR="0" indent="9144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3pPr>
      <a:lvl4pPr marL="0" marR="0" indent="13716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4pPr>
      <a:lvl5pPr marL="0" marR="0" indent="18288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5pPr>
      <a:lvl6pPr marL="0" marR="0" indent="22860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6pPr>
      <a:lvl7pPr marL="0" marR="0" indent="27432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7pPr>
      <a:lvl8pPr marL="0" marR="0" indent="32004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8pPr>
      <a:lvl9pPr marL="0" marR="0" indent="3657600" algn="l" defTabSz="2438338" rtl="0" latinLnBrk="0">
        <a:lnSpc>
          <a:spcPct val="90000"/>
        </a:lnSpc>
        <a:spcBef>
          <a:spcPts val="4500"/>
        </a:spcBef>
        <a:spcAft>
          <a:spcPts val="0"/>
        </a:spcAft>
        <a:buClrTx/>
        <a:buSzTx/>
        <a:buFontTx/>
        <a:buNone/>
        <a:tabLst/>
        <a:defRPr b="0" baseline="0" cap="none" i="0" spc="0" strike="noStrike" sz="9000" u="none">
          <a:solidFill>
            <a:srgbClr val="FFFFFF"/>
          </a:solidFill>
          <a:uFillTx/>
          <a:latin typeface="Times New Roman"/>
          <a:ea typeface="Times New Roman"/>
          <a:cs typeface="Times New Roman"/>
          <a:sym typeface="Times New Roman"/>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ctrTitle"/>
          </p:nvPr>
        </p:nvSpPr>
        <p:spPr>
          <a:prstGeom prst="rect">
            <a:avLst/>
          </a:prstGeom>
        </p:spPr>
        <p:txBody>
          <a:bodyPr/>
          <a:lstStyle/>
          <a:p>
            <a:pPr/>
            <a:r>
              <a:t>God’s Justice in Amos</a:t>
            </a:r>
          </a:p>
        </p:txBody>
      </p:sp>
      <p:sp>
        <p:nvSpPr>
          <p:cNvPr id="149" name="Subtitle 2"/>
          <p:cNvSpPr txBox="1"/>
          <p:nvPr>
            <p:ph type="subTitle" sz="half" idx="1"/>
          </p:nvPr>
        </p:nvSpPr>
        <p:spPr>
          <a:prstGeom prst="rect">
            <a:avLst/>
          </a:prstGeom>
        </p:spPr>
        <p:txBody>
          <a:bodyPr/>
          <a:lstStyle/>
          <a:p>
            <a:pPr defTabSz="602615">
              <a:defRPr sz="8395"/>
            </a:pPr>
            <a:r>
              <a:t>Warfield Blvd. Church of Christ</a:t>
            </a:r>
            <a:br/>
            <a:br/>
            <a:r>
              <a:t>Mark Mayberry</a:t>
            </a:r>
          </a:p>
        </p:txBody>
      </p:sp>
      <p:sp>
        <p:nvSpPr>
          <p:cNvPr id="150" name="Date Placeholder 3"/>
          <p:cNvSpPr txBox="1"/>
          <p:nvPr/>
        </p:nvSpPr>
        <p:spPr>
          <a:xfrm>
            <a:off x="1341119" y="12847143"/>
            <a:ext cx="5445761" cy="461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a:solidFill>
                  <a:srgbClr val="888888"/>
                </a:solidFill>
              </a:defRPr>
            </a:lvl1pPr>
          </a:lstStyle>
          <a:p>
            <a:pPr/>
            <a:r>
              <a:t>4/16/2023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Title 1"/>
          <p:cNvSpPr txBox="1"/>
          <p:nvPr>
            <p:ph type="title"/>
          </p:nvPr>
        </p:nvSpPr>
        <p:spPr>
          <a:prstGeom prst="rect">
            <a:avLst/>
          </a:prstGeom>
        </p:spPr>
        <p:txBody>
          <a:bodyPr/>
          <a:lstStyle>
            <a:lvl1pPr defTabSz="1633687">
              <a:defRPr spc="-187" sz="9380"/>
            </a:lvl1pPr>
          </a:lstStyle>
          <a:p>
            <a:pPr/>
            <a:r>
              <a:t>God Has Spoken (3:1-8)</a:t>
            </a:r>
          </a:p>
        </p:txBody>
      </p:sp>
      <p:sp>
        <p:nvSpPr>
          <p:cNvPr id="178" name="Content Placeholder 2"/>
          <p:cNvSpPr txBox="1"/>
          <p:nvPr>
            <p:ph type="body" idx="1"/>
          </p:nvPr>
        </p:nvSpPr>
        <p:spPr>
          <a:prstGeom prst="rect">
            <a:avLst/>
          </a:prstGeom>
        </p:spPr>
        <p:txBody>
          <a:bodyPr/>
          <a:lstStyle>
            <a:lvl1pPr indent="1273923">
              <a:spcBef>
                <a:spcPts val="1200"/>
              </a:spcBef>
              <a:defRPr i="1" spc="-200" sz="10000"/>
            </a:lvl1pPr>
          </a:lstStyle>
          <a:p>
            <a:pPr/>
            <a:r>
              <a:t>Surely the Lord GOD does nothing unless He reveals His secret counsel to His servants the prophets. A lion has roared! Who will not fear? The Lord GOD has spoken! Who can but prophesy? (Amos 3:7–8).</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Title 1"/>
          <p:cNvSpPr txBox="1"/>
          <p:nvPr>
            <p:ph type="title"/>
          </p:nvPr>
        </p:nvSpPr>
        <p:spPr>
          <a:prstGeom prst="rect">
            <a:avLst/>
          </a:prstGeom>
        </p:spPr>
        <p:txBody>
          <a:bodyPr/>
          <a:lstStyle>
            <a:lvl1pPr defTabSz="1633687">
              <a:defRPr spc="-187" sz="9380"/>
            </a:lvl1pPr>
          </a:lstStyle>
          <a:p>
            <a:pPr/>
            <a:r>
              <a:t>Summary of Subsequent Section</a:t>
            </a:r>
          </a:p>
        </p:txBody>
      </p:sp>
      <p:sp>
        <p:nvSpPr>
          <p:cNvPr id="181" name="Content Placeholder 2"/>
          <p:cNvSpPr txBox="1"/>
          <p:nvPr>
            <p:ph type="body" idx="1"/>
          </p:nvPr>
        </p:nvSpPr>
        <p:spPr>
          <a:prstGeom prst="rect">
            <a:avLst/>
          </a:prstGeom>
        </p:spPr>
        <p:txBody>
          <a:bodyPr/>
          <a:lstStyle/>
          <a:p>
            <a:pPr/>
            <a:r>
              <a:t>Man’s Perversity</a:t>
            </a:r>
          </a:p>
          <a:p>
            <a:pPr/>
            <a:r>
              <a:t>Divine Plea</a:t>
            </a:r>
          </a:p>
          <a:p>
            <a:pPr/>
            <a:r>
              <a:t>Divine Power</a:t>
            </a:r>
          </a:p>
          <a:p>
            <a:pPr/>
            <a:r>
              <a:t>Divine Punishment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Title 1"/>
          <p:cNvSpPr txBox="1"/>
          <p:nvPr>
            <p:ph type="title"/>
          </p:nvPr>
        </p:nvSpPr>
        <p:spPr>
          <a:prstGeom prst="rect">
            <a:avLst/>
          </a:prstGeom>
        </p:spPr>
        <p:txBody>
          <a:bodyPr/>
          <a:lstStyle>
            <a:lvl1pPr defTabSz="1633687">
              <a:defRPr spc="-187" sz="9380"/>
            </a:lvl1pPr>
          </a:lstStyle>
          <a:p>
            <a:pPr/>
            <a:r>
              <a:t>Man’s Perversity</a:t>
            </a:r>
          </a:p>
        </p:txBody>
      </p:sp>
      <p:sp>
        <p:nvSpPr>
          <p:cNvPr id="184" name="Content Placeholder 2"/>
          <p:cNvSpPr txBox="1"/>
          <p:nvPr>
            <p:ph type="body" idx="1"/>
          </p:nvPr>
        </p:nvSpPr>
        <p:spPr>
          <a:prstGeom prst="rect">
            <a:avLst/>
          </a:prstGeom>
        </p:spPr>
        <p:txBody>
          <a:bodyPr/>
          <a:lstStyle/>
          <a:p>
            <a:pPr defTabSz="2170121">
              <a:spcBef>
                <a:spcPts val="4000"/>
              </a:spcBef>
              <a:defRPr sz="8010"/>
            </a:pPr>
            <a:r>
              <a:t>The wicked despise those who reprove their wrongdoing.</a:t>
            </a:r>
          </a:p>
          <a:p>
            <a:pPr defTabSz="2170121">
              <a:spcBef>
                <a:spcPts val="4000"/>
              </a:spcBef>
              <a:defRPr sz="8010"/>
            </a:pPr>
            <a:r>
              <a:t>The wicked are disobedient—rejecting God’s laws and statutes.</a:t>
            </a:r>
          </a:p>
          <a:p>
            <a:pPr defTabSz="2170121">
              <a:spcBef>
                <a:spcPts val="4000"/>
              </a:spcBef>
              <a:defRPr sz="8010"/>
            </a:pPr>
            <a:r>
              <a:t>The wicked are deluded—longing for the day of the Lord, but heedless of the looming disaster.</a:t>
            </a:r>
          </a:p>
          <a:p>
            <a:pPr defTabSz="2170121">
              <a:spcBef>
                <a:spcPts val="4000"/>
              </a:spcBef>
              <a:defRPr sz="8010"/>
            </a:pPr>
            <a:r>
              <a:t>The wicked are decadent—living in luxury and ease.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Title 1"/>
          <p:cNvSpPr txBox="1"/>
          <p:nvPr>
            <p:ph type="title"/>
          </p:nvPr>
        </p:nvSpPr>
        <p:spPr>
          <a:prstGeom prst="rect">
            <a:avLst/>
          </a:prstGeom>
        </p:spPr>
        <p:txBody>
          <a:bodyPr/>
          <a:lstStyle>
            <a:lvl1pPr defTabSz="1633687">
              <a:defRPr spc="-187" sz="9380"/>
            </a:lvl1pPr>
          </a:lstStyle>
          <a:p>
            <a:pPr/>
            <a:r>
              <a:t>Divine Plea</a:t>
            </a:r>
          </a:p>
        </p:txBody>
      </p:sp>
      <p:sp>
        <p:nvSpPr>
          <p:cNvPr id="187" name="Content Placeholder 2"/>
          <p:cNvSpPr txBox="1"/>
          <p:nvPr>
            <p:ph type="body" idx="1"/>
          </p:nvPr>
        </p:nvSpPr>
        <p:spPr>
          <a:prstGeom prst="rect">
            <a:avLst/>
          </a:prstGeom>
        </p:spPr>
        <p:txBody>
          <a:bodyPr/>
          <a:lstStyle/>
          <a:p>
            <a:pPr indent="3923">
              <a:spcBef>
                <a:spcPts val="1200"/>
              </a:spcBef>
              <a:defRPr i="1" spc="-200" sz="10000"/>
            </a:pPr>
            <a:r>
              <a:t>God said, “I sent various warning judgments, yet you have not returned unto Me!” . . . “Therefore. . . Prepare to meet your God, O Israel” (4:6-12).</a:t>
            </a:r>
          </a:p>
          <a:p>
            <a:pPr indent="3923">
              <a:spcBef>
                <a:spcPts val="1200"/>
              </a:spcBef>
              <a:defRPr i="1" spc="-200" sz="10000"/>
            </a:pPr>
            <a:r>
              <a:t>God said, “Seek Me that you may live. . .” Or else, suffer the consequences (5:4-7).</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Title 1"/>
          <p:cNvSpPr txBox="1"/>
          <p:nvPr>
            <p:ph type="title"/>
          </p:nvPr>
        </p:nvSpPr>
        <p:spPr>
          <a:prstGeom prst="rect">
            <a:avLst/>
          </a:prstGeom>
        </p:spPr>
        <p:txBody>
          <a:bodyPr/>
          <a:lstStyle>
            <a:lvl1pPr defTabSz="1633687">
              <a:defRPr spc="-187" sz="9380"/>
            </a:lvl1pPr>
          </a:lstStyle>
          <a:p>
            <a:pPr/>
            <a:r>
              <a:t>Divine Plea</a:t>
            </a:r>
          </a:p>
        </p:txBody>
      </p:sp>
      <p:sp>
        <p:nvSpPr>
          <p:cNvPr id="190" name="Content Placeholder 2"/>
          <p:cNvSpPr txBox="1"/>
          <p:nvPr>
            <p:ph type="body" idx="1"/>
          </p:nvPr>
        </p:nvSpPr>
        <p:spPr>
          <a:prstGeom prst="rect">
            <a:avLst/>
          </a:prstGeom>
        </p:spPr>
        <p:txBody>
          <a:bodyPr/>
          <a:lstStyle>
            <a:lvl1pPr indent="3923">
              <a:spcBef>
                <a:spcPts val="1200"/>
              </a:spcBef>
              <a:defRPr i="1" spc="-200" sz="10000"/>
            </a:lvl1pPr>
          </a:lstStyle>
          <a:p>
            <a:pPr/>
            <a:r>
              <a:t>God said, “Seek good and not evil, that you may live. . . Hate evil, love good, and establish justice in the gate! Perhaps the LORD God of hosts May be gracious to the remnant of Joseph” (Amos 5:14–15).</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Title 1"/>
          <p:cNvSpPr txBox="1"/>
          <p:nvPr>
            <p:ph type="title"/>
          </p:nvPr>
        </p:nvSpPr>
        <p:spPr>
          <a:prstGeom prst="rect">
            <a:avLst/>
          </a:prstGeom>
        </p:spPr>
        <p:txBody>
          <a:bodyPr/>
          <a:lstStyle>
            <a:lvl1pPr defTabSz="1633687">
              <a:defRPr spc="-187" sz="9380"/>
            </a:lvl1pPr>
          </a:lstStyle>
          <a:p>
            <a:pPr/>
            <a:r>
              <a:t>Divine Plea</a:t>
            </a:r>
          </a:p>
        </p:txBody>
      </p:sp>
      <p:sp>
        <p:nvSpPr>
          <p:cNvPr id="193" name="Content Placeholder 2"/>
          <p:cNvSpPr txBox="1"/>
          <p:nvPr>
            <p:ph type="body" idx="1"/>
          </p:nvPr>
        </p:nvSpPr>
        <p:spPr>
          <a:prstGeom prst="rect">
            <a:avLst/>
          </a:prstGeom>
        </p:spPr>
        <p:txBody>
          <a:bodyPr/>
          <a:lstStyle>
            <a:lvl1pPr indent="2981" defTabSz="1853137">
              <a:spcBef>
                <a:spcPts val="900"/>
              </a:spcBef>
              <a:defRPr i="1" spc="-152" sz="7600"/>
            </a:lvl1pPr>
          </a:lstStyle>
          <a:p>
            <a:pPr/>
            <a:r>
              <a:t>God said, “I hate, I reject your festivals, Nor do I delight in your solemn assemblies. Even though you offer up to Me burnt offerings and your grain offerings, I will not accept them; And I will not even look at the peace offerings of your fatlings. Take away from Me the noise of your songs; I will not even listen to the sound of your harps. But let justice roll down like waters And righteousness like an ever-flowing stream (Amos 5:21–24).</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Title 1"/>
          <p:cNvSpPr txBox="1"/>
          <p:nvPr>
            <p:ph type="title"/>
          </p:nvPr>
        </p:nvSpPr>
        <p:spPr>
          <a:prstGeom prst="rect">
            <a:avLst/>
          </a:prstGeom>
        </p:spPr>
        <p:txBody>
          <a:bodyPr/>
          <a:lstStyle>
            <a:lvl1pPr defTabSz="1633687">
              <a:defRPr spc="-187" sz="9380"/>
            </a:lvl1pPr>
          </a:lstStyle>
          <a:p>
            <a:pPr/>
            <a:r>
              <a:t>Divine Power</a:t>
            </a:r>
          </a:p>
        </p:txBody>
      </p:sp>
      <p:sp>
        <p:nvSpPr>
          <p:cNvPr id="196" name="Content Placeholder 2"/>
          <p:cNvSpPr txBox="1"/>
          <p:nvPr>
            <p:ph type="body" idx="1"/>
          </p:nvPr>
        </p:nvSpPr>
        <p:spPr>
          <a:prstGeom prst="rect">
            <a:avLst/>
          </a:prstGeom>
        </p:spPr>
        <p:txBody>
          <a:bodyPr/>
          <a:lstStyle/>
          <a:p>
            <a:pPr indent="1057356" defTabSz="2023821">
              <a:spcBef>
                <a:spcPts val="1000"/>
              </a:spcBef>
              <a:defRPr i="1" spc="-166" sz="8300"/>
            </a:pPr>
            <a:r>
              <a:t>He who made the Pleiades and Orion and changes deep darkness into morning, who also darkens day into night, who calls for the waters of the sea and pours them out on the surface of the earth, the LORD is His name.</a:t>
            </a:r>
          </a:p>
          <a:p>
            <a:pPr indent="1057356" defTabSz="2023821">
              <a:spcBef>
                <a:spcPts val="1000"/>
              </a:spcBef>
              <a:defRPr i="1" spc="-166" sz="8300"/>
            </a:pPr>
            <a:r>
              <a:t>It is He who flashes forth with destruction upon the strong, so that destruction comes upon the fortress (Amos 5:8–9).</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Title 1"/>
          <p:cNvSpPr txBox="1"/>
          <p:nvPr>
            <p:ph type="title"/>
          </p:nvPr>
        </p:nvSpPr>
        <p:spPr>
          <a:prstGeom prst="rect">
            <a:avLst/>
          </a:prstGeom>
        </p:spPr>
        <p:txBody>
          <a:bodyPr/>
          <a:lstStyle>
            <a:lvl1pPr defTabSz="1633687">
              <a:defRPr spc="-187" sz="9380"/>
            </a:lvl1pPr>
          </a:lstStyle>
          <a:p>
            <a:pPr/>
            <a:r>
              <a:t>Divine Punishment</a:t>
            </a:r>
          </a:p>
        </p:txBody>
      </p:sp>
      <p:sp>
        <p:nvSpPr>
          <p:cNvPr id="199" name="Content Placeholder 2"/>
          <p:cNvSpPr txBox="1"/>
          <p:nvPr>
            <p:ph type="body" sz="half" idx="1"/>
          </p:nvPr>
        </p:nvSpPr>
        <p:spPr>
          <a:xfrm>
            <a:off x="1206500" y="3695856"/>
            <a:ext cx="9430226" cy="9179575"/>
          </a:xfrm>
          <a:prstGeom prst="rect">
            <a:avLst/>
          </a:prstGeom>
        </p:spPr>
        <p:txBody>
          <a:bodyPr/>
          <a:lstStyle/>
          <a:p>
            <a:pPr defTabSz="2194505">
              <a:spcBef>
                <a:spcPts val="4000"/>
              </a:spcBef>
              <a:defRPr sz="8100"/>
            </a:pPr>
            <a:r>
              <a:t>He sends fire</a:t>
            </a:r>
          </a:p>
          <a:p>
            <a:pPr defTabSz="2194505">
              <a:spcBef>
                <a:spcPts val="4000"/>
              </a:spcBef>
              <a:defRPr sz="8100"/>
            </a:pPr>
            <a:r>
              <a:t>He sends locust</a:t>
            </a:r>
          </a:p>
          <a:p>
            <a:pPr defTabSz="2194505">
              <a:spcBef>
                <a:spcPts val="4000"/>
              </a:spcBef>
              <a:defRPr sz="8100"/>
            </a:pPr>
            <a:r>
              <a:t>He sends darkness</a:t>
            </a:r>
          </a:p>
          <a:p>
            <a:pPr defTabSz="2194505">
              <a:spcBef>
                <a:spcPts val="4000"/>
              </a:spcBef>
              <a:defRPr sz="8100"/>
            </a:pPr>
            <a:r>
              <a:t>He brings mourning</a:t>
            </a:r>
          </a:p>
          <a:p>
            <a:pPr defTabSz="2194505">
              <a:spcBef>
                <a:spcPts val="4000"/>
              </a:spcBef>
              <a:defRPr sz="8100"/>
            </a:pPr>
            <a:r>
              <a:t>He brings famine</a:t>
            </a:r>
          </a:p>
          <a:p>
            <a:pPr defTabSz="2194505">
              <a:spcBef>
                <a:spcPts val="4000"/>
              </a:spcBef>
              <a:defRPr sz="8100"/>
            </a:pPr>
            <a:r>
              <a:t>He brings thirst</a:t>
            </a:r>
          </a:p>
        </p:txBody>
      </p:sp>
      <p:sp>
        <p:nvSpPr>
          <p:cNvPr id="200" name="Content Placeholder 2"/>
          <p:cNvSpPr txBox="1"/>
          <p:nvPr/>
        </p:nvSpPr>
        <p:spPr>
          <a:xfrm>
            <a:off x="12192657" y="3786722"/>
            <a:ext cx="9430226" cy="91795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90000"/>
              </a:lnSpc>
              <a:spcBef>
                <a:spcPts val="4500"/>
              </a:spcBef>
              <a:defRPr sz="9000">
                <a:latin typeface="Times New Roman"/>
                <a:ea typeface="Times New Roman"/>
                <a:cs typeface="Times New Roman"/>
                <a:sym typeface="Times New Roman"/>
              </a:defRPr>
            </a:lvl1pPr>
          </a:lstStyle>
          <a:p>
            <a:pPr/>
            <a:r>
              <a:t>The Lord God will send the Assyrians (and later the Babylonians) who will carry Israel (and later Judah) into captivity.</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Title 1"/>
          <p:cNvSpPr txBox="1"/>
          <p:nvPr>
            <p:ph type="title"/>
          </p:nvPr>
        </p:nvSpPr>
        <p:spPr>
          <a:prstGeom prst="rect">
            <a:avLst/>
          </a:prstGeom>
        </p:spPr>
        <p:txBody>
          <a:bodyPr/>
          <a:lstStyle>
            <a:lvl1pPr defTabSz="1633687">
              <a:defRPr spc="-187" sz="9380"/>
            </a:lvl1pPr>
          </a:lstStyle>
          <a:p>
            <a:pPr/>
            <a:r>
              <a:t>Colorful Visions</a:t>
            </a:r>
          </a:p>
        </p:txBody>
      </p:sp>
      <p:sp>
        <p:nvSpPr>
          <p:cNvPr id="203" name="Content Placeholder 2"/>
          <p:cNvSpPr txBox="1"/>
          <p:nvPr>
            <p:ph type="body" idx="1"/>
          </p:nvPr>
        </p:nvSpPr>
        <p:spPr>
          <a:prstGeom prst="rect">
            <a:avLst/>
          </a:prstGeom>
        </p:spPr>
        <p:txBody>
          <a:bodyPr/>
          <a:lstStyle/>
          <a:p>
            <a:pPr/>
            <a:r>
              <a:t>A Consuming Fire (7:4-5)</a:t>
            </a:r>
          </a:p>
          <a:p>
            <a:pPr/>
            <a:r>
              <a:t>A Plumb Line (7:7-9)</a:t>
            </a:r>
          </a:p>
          <a:p>
            <a:pPr/>
            <a:r>
              <a:t>A Basket of Summer Fruit (8:1-3)</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Title 1"/>
          <p:cNvSpPr txBox="1"/>
          <p:nvPr>
            <p:ph type="title"/>
          </p:nvPr>
        </p:nvSpPr>
        <p:spPr>
          <a:prstGeom prst="rect">
            <a:avLst/>
          </a:prstGeom>
        </p:spPr>
        <p:txBody>
          <a:bodyPr/>
          <a:lstStyle>
            <a:lvl1pPr defTabSz="1584920">
              <a:defRPr spc="-182" sz="9100"/>
            </a:lvl1pPr>
          </a:lstStyle>
          <a:p>
            <a:pPr/>
            <a:r>
              <a:t>Israel’s Restoration (Amos 9:11–15)</a:t>
            </a:r>
          </a:p>
        </p:txBody>
      </p:sp>
      <p:sp>
        <p:nvSpPr>
          <p:cNvPr id="206" name="Content Placeholder 2"/>
          <p:cNvSpPr txBox="1"/>
          <p:nvPr>
            <p:ph type="body" idx="1"/>
          </p:nvPr>
        </p:nvSpPr>
        <p:spPr>
          <a:prstGeom prst="rect">
            <a:avLst/>
          </a:prstGeom>
        </p:spPr>
        <p:txBody>
          <a:bodyPr/>
          <a:lstStyle>
            <a:lvl1pPr indent="1235705" defTabSz="2365188">
              <a:spcBef>
                <a:spcPts val="1200"/>
              </a:spcBef>
              <a:defRPr i="1" spc="-194" sz="9700"/>
            </a:lvl1pPr>
          </a:lstStyle>
          <a:p>
            <a:pPr/>
            <a:r>
              <a:t>“In that day I will raise up the fallen booth of David, And wall up its breaches; I will also raise up its ruins And rebuild it as in the days of old; That they may possess the remnant of Edom And all the nations who are called by My name,” Declares the LORD who does this.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itle 1"/>
          <p:cNvSpPr txBox="1"/>
          <p:nvPr>
            <p:ph type="title"/>
          </p:nvPr>
        </p:nvSpPr>
        <p:spPr>
          <a:prstGeom prst="rect">
            <a:avLst/>
          </a:prstGeom>
        </p:spPr>
        <p:txBody>
          <a:bodyPr/>
          <a:lstStyle>
            <a:lvl1pPr defTabSz="1633687">
              <a:defRPr spc="-187" sz="9380"/>
            </a:lvl1pPr>
          </a:lstStyle>
          <a:p>
            <a:pPr/>
            <a:r>
              <a:t>Introduction</a:t>
            </a:r>
          </a:p>
        </p:txBody>
      </p:sp>
      <p:sp>
        <p:nvSpPr>
          <p:cNvPr id="153" name="Content Placeholder 2"/>
          <p:cNvSpPr txBox="1"/>
          <p:nvPr>
            <p:ph type="body" idx="1"/>
          </p:nvPr>
        </p:nvSpPr>
        <p:spPr>
          <a:prstGeom prst="rect">
            <a:avLst/>
          </a:prstGeom>
        </p:spPr>
        <p:txBody>
          <a:bodyPr/>
          <a:lstStyle/>
          <a:p>
            <a:pPr/>
            <a:r>
              <a:t>In this lesson, let us consider the justice of God as reflected in the book of Amos.</a:t>
            </a:r>
          </a:p>
          <a:p>
            <a:pPr/>
            <a:r>
              <a:t>Amos was a shepherd-prophet who denounced ancient Israel for their carnality and corruption with the subtlety of a sledgehammer.</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Title 1"/>
          <p:cNvSpPr txBox="1"/>
          <p:nvPr>
            <p:ph type="title"/>
          </p:nvPr>
        </p:nvSpPr>
        <p:spPr>
          <a:prstGeom prst="rect">
            <a:avLst/>
          </a:prstGeom>
        </p:spPr>
        <p:txBody>
          <a:bodyPr/>
          <a:lstStyle>
            <a:lvl1pPr defTabSz="1584920">
              <a:defRPr spc="-182" sz="9100"/>
            </a:lvl1pPr>
          </a:lstStyle>
          <a:p>
            <a:pPr/>
            <a:r>
              <a:t>Israel’s Restoration (Amos 9:11–15)</a:t>
            </a:r>
          </a:p>
        </p:txBody>
      </p:sp>
      <p:sp>
        <p:nvSpPr>
          <p:cNvPr id="209" name="Content Placeholder 2"/>
          <p:cNvSpPr txBox="1"/>
          <p:nvPr>
            <p:ph type="body" idx="1"/>
          </p:nvPr>
        </p:nvSpPr>
        <p:spPr>
          <a:prstGeom prst="rect">
            <a:avLst/>
          </a:prstGeom>
        </p:spPr>
        <p:txBody>
          <a:bodyPr/>
          <a:lstStyle>
            <a:lvl1pPr indent="1273923">
              <a:spcBef>
                <a:spcPts val="1200"/>
              </a:spcBef>
              <a:defRPr i="1" spc="-200" sz="10000"/>
            </a:lvl1pPr>
          </a:lstStyle>
          <a:p>
            <a:pPr/>
            <a:r>
              <a:t>“Behold, days are coming,” declares the LORD, “When the plowman will overtake the reaper And the treader of grapes him who sows seed; When the mountains will drip sweet wine And all the hills will be dissolved.</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Title 1"/>
          <p:cNvSpPr txBox="1"/>
          <p:nvPr>
            <p:ph type="title"/>
          </p:nvPr>
        </p:nvSpPr>
        <p:spPr>
          <a:prstGeom prst="rect">
            <a:avLst/>
          </a:prstGeom>
        </p:spPr>
        <p:txBody>
          <a:bodyPr/>
          <a:lstStyle>
            <a:lvl1pPr defTabSz="1584920">
              <a:defRPr spc="-182" sz="9100"/>
            </a:lvl1pPr>
          </a:lstStyle>
          <a:p>
            <a:pPr/>
            <a:r>
              <a:t>Israel’s Restoration (Amos 9:11–15)</a:t>
            </a:r>
          </a:p>
        </p:txBody>
      </p:sp>
      <p:sp>
        <p:nvSpPr>
          <p:cNvPr id="212" name="Content Placeholder 2"/>
          <p:cNvSpPr txBox="1"/>
          <p:nvPr>
            <p:ph type="body" idx="1"/>
          </p:nvPr>
        </p:nvSpPr>
        <p:spPr>
          <a:prstGeom prst="rect">
            <a:avLst/>
          </a:prstGeom>
        </p:spPr>
        <p:txBody>
          <a:bodyPr/>
          <a:lstStyle>
            <a:lvl1pPr indent="1273923">
              <a:spcBef>
                <a:spcPts val="1200"/>
              </a:spcBef>
              <a:defRPr i="1" spc="-200" sz="10000"/>
            </a:lvl1pPr>
          </a:lstStyle>
          <a:p>
            <a:pPr/>
            <a:r>
              <a:t>Also I will restore the captivity of My people Israel, And they will rebuild the ruined cities and live in them; They will also plant vineyards and drink their wine, And make gardens and eat their fruit.</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Title 1"/>
          <p:cNvSpPr txBox="1"/>
          <p:nvPr>
            <p:ph type="title"/>
          </p:nvPr>
        </p:nvSpPr>
        <p:spPr>
          <a:prstGeom prst="rect">
            <a:avLst/>
          </a:prstGeom>
        </p:spPr>
        <p:txBody>
          <a:bodyPr/>
          <a:lstStyle>
            <a:lvl1pPr defTabSz="1584920">
              <a:defRPr spc="-182" sz="9100"/>
            </a:lvl1pPr>
          </a:lstStyle>
          <a:p>
            <a:pPr/>
            <a:r>
              <a:t>Israel’s Restoration (Amos 9:11–15)</a:t>
            </a:r>
          </a:p>
        </p:txBody>
      </p:sp>
      <p:sp>
        <p:nvSpPr>
          <p:cNvPr id="215" name="Content Placeholder 2"/>
          <p:cNvSpPr txBox="1"/>
          <p:nvPr>
            <p:ph type="body" idx="1"/>
          </p:nvPr>
        </p:nvSpPr>
        <p:spPr>
          <a:xfrm>
            <a:off x="1206500" y="3786722"/>
            <a:ext cx="21971000" cy="9179575"/>
          </a:xfrm>
          <a:prstGeom prst="rect">
            <a:avLst/>
          </a:prstGeom>
        </p:spPr>
        <p:txBody>
          <a:bodyPr/>
          <a:lstStyle>
            <a:lvl1pPr indent="1273923">
              <a:spcBef>
                <a:spcPts val="1200"/>
              </a:spcBef>
              <a:defRPr i="1" spc="-200" sz="10000"/>
            </a:lvl1pPr>
          </a:lstStyle>
          <a:p>
            <a:pPr/>
            <a:r>
              <a:t>I will also plant them on their land, And they will not again be rooted out from their land Which I have given them,” Says the LORD your God (Amos 9:11–15).</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prstGeom prst="rect">
            <a:avLst/>
          </a:prstGeom>
        </p:spPr>
        <p:txBody>
          <a:bodyPr/>
          <a:lstStyle>
            <a:lvl1pPr defTabSz="1633687">
              <a:defRPr spc="-187" sz="9380"/>
            </a:lvl1pPr>
          </a:lstStyle>
          <a:p>
            <a:pPr/>
            <a:r>
              <a:t>KABOOM!</a:t>
            </a:r>
          </a:p>
        </p:txBody>
      </p:sp>
      <p:sp>
        <p:nvSpPr>
          <p:cNvPr id="156" name="Content Placeholder 2"/>
          <p:cNvSpPr txBox="1"/>
          <p:nvPr>
            <p:ph type="body" idx="1"/>
          </p:nvPr>
        </p:nvSpPr>
        <p:spPr>
          <a:prstGeom prst="rect">
            <a:avLst/>
          </a:prstGeom>
        </p:spPr>
        <p:txBody>
          <a:bodyPr/>
          <a:lstStyle/>
          <a:p>
            <a:pPr indent="955442" defTabSz="1828754">
              <a:spcBef>
                <a:spcPts val="900"/>
              </a:spcBef>
              <a:defRPr i="1" spc="-150" sz="7500"/>
            </a:pPr>
            <a:r>
              <a:t>The words of Amos, who was among the sheepherders from Tekoa, which he envisioned in visions concerning Israel in the days of Uzziah king of Judah, and in the days of Jeroboam son of Joash, king of Israel, two years before the earthquake.</a:t>
            </a:r>
          </a:p>
          <a:p>
            <a:pPr indent="955442" defTabSz="1828754">
              <a:spcBef>
                <a:spcPts val="900"/>
              </a:spcBef>
              <a:defRPr i="1" spc="-150" sz="7500"/>
            </a:pPr>
            <a:r>
              <a:t>He said, “The LORD roars from Zion and from Jerusalem He utters His voice; and the shepherds’ pasture grounds mourn, and the summit of Carmel dries up” (Amos 1:1–2).</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Title 1"/>
          <p:cNvSpPr txBox="1"/>
          <p:nvPr>
            <p:ph type="title"/>
          </p:nvPr>
        </p:nvSpPr>
        <p:spPr>
          <a:prstGeom prst="rect">
            <a:avLst/>
          </a:prstGeom>
        </p:spPr>
        <p:txBody>
          <a:bodyPr/>
          <a:lstStyle>
            <a:lvl1pPr defTabSz="1633687">
              <a:defRPr spc="-187" sz="9380"/>
            </a:lvl1pPr>
          </a:lstStyle>
          <a:p>
            <a:pPr/>
            <a:r>
              <a:t>Divine Judgment upon the Nations</a:t>
            </a:r>
          </a:p>
        </p:txBody>
      </p:sp>
      <p:sp>
        <p:nvSpPr>
          <p:cNvPr id="159" name="Content Placeholder 2"/>
          <p:cNvSpPr txBox="1"/>
          <p:nvPr>
            <p:ph type="body" sz="half" idx="1"/>
          </p:nvPr>
        </p:nvSpPr>
        <p:spPr>
          <a:xfrm>
            <a:off x="1206500" y="3695856"/>
            <a:ext cx="10514366" cy="9179575"/>
          </a:xfrm>
          <a:prstGeom prst="rect">
            <a:avLst/>
          </a:prstGeom>
        </p:spPr>
        <p:txBody>
          <a:bodyPr/>
          <a:lstStyle/>
          <a:p>
            <a:pPr/>
            <a:r>
              <a:t>Damascus (1:3-5)</a:t>
            </a:r>
          </a:p>
          <a:p>
            <a:pPr/>
            <a:r>
              <a:t>Gaza (1:6-8)</a:t>
            </a:r>
          </a:p>
          <a:p>
            <a:pPr/>
            <a:r>
              <a:t>Tyre (1:9-10)</a:t>
            </a:r>
          </a:p>
          <a:p>
            <a:pPr/>
            <a:r>
              <a:t>Edom (1:11-12)</a:t>
            </a:r>
          </a:p>
        </p:txBody>
      </p:sp>
      <p:sp>
        <p:nvSpPr>
          <p:cNvPr id="160" name="Content Placeholder 2"/>
          <p:cNvSpPr txBox="1"/>
          <p:nvPr/>
        </p:nvSpPr>
        <p:spPr>
          <a:xfrm>
            <a:off x="11659520" y="3786722"/>
            <a:ext cx="10514366" cy="91795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lgn="l">
              <a:lnSpc>
                <a:spcPct val="90000"/>
              </a:lnSpc>
              <a:spcBef>
                <a:spcPts val="4500"/>
              </a:spcBef>
              <a:defRPr sz="9000">
                <a:latin typeface="Times New Roman"/>
                <a:ea typeface="Times New Roman"/>
                <a:cs typeface="Times New Roman"/>
                <a:sym typeface="Times New Roman"/>
              </a:defRPr>
            </a:pPr>
            <a:r>
              <a:t>Ammon (1:13-15)</a:t>
            </a:r>
          </a:p>
          <a:p>
            <a:pPr algn="l">
              <a:lnSpc>
                <a:spcPct val="90000"/>
              </a:lnSpc>
              <a:spcBef>
                <a:spcPts val="4500"/>
              </a:spcBef>
              <a:defRPr sz="9000">
                <a:latin typeface="Times New Roman"/>
                <a:ea typeface="Times New Roman"/>
                <a:cs typeface="Times New Roman"/>
                <a:sym typeface="Times New Roman"/>
              </a:defRPr>
            </a:pPr>
            <a:r>
              <a:t>Moab (2:1-3)</a:t>
            </a:r>
          </a:p>
          <a:p>
            <a:pPr algn="l">
              <a:lnSpc>
                <a:spcPct val="90000"/>
              </a:lnSpc>
              <a:spcBef>
                <a:spcPts val="4500"/>
              </a:spcBef>
              <a:defRPr sz="9000">
                <a:latin typeface="Times New Roman"/>
                <a:ea typeface="Times New Roman"/>
                <a:cs typeface="Times New Roman"/>
                <a:sym typeface="Times New Roman"/>
              </a:defRPr>
            </a:pPr>
            <a:r>
              <a:t>Judah (2:4-5)</a:t>
            </a:r>
          </a:p>
          <a:p>
            <a:pPr algn="l">
              <a:lnSpc>
                <a:spcPct val="90000"/>
              </a:lnSpc>
              <a:spcBef>
                <a:spcPts val="4500"/>
              </a:spcBef>
              <a:defRPr sz="9000">
                <a:latin typeface="Times New Roman"/>
                <a:ea typeface="Times New Roman"/>
                <a:cs typeface="Times New Roman"/>
                <a:sym typeface="Times New Roman"/>
              </a:defRPr>
            </a:pPr>
            <a:r>
              <a:t>Israel (2:6-16)</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itle 1"/>
          <p:cNvSpPr txBox="1"/>
          <p:nvPr>
            <p:ph type="title"/>
          </p:nvPr>
        </p:nvSpPr>
        <p:spPr>
          <a:prstGeom prst="rect">
            <a:avLst/>
          </a:prstGeom>
        </p:spPr>
        <p:txBody>
          <a:bodyPr/>
          <a:lstStyle>
            <a:lvl1pPr defTabSz="1633687">
              <a:defRPr spc="-187" sz="9380"/>
            </a:lvl1pPr>
          </a:lstStyle>
          <a:p>
            <a:pPr/>
            <a:r>
              <a:t>Fiery Formula</a:t>
            </a:r>
          </a:p>
        </p:txBody>
      </p:sp>
      <p:sp>
        <p:nvSpPr>
          <p:cNvPr id="163" name="Content Placeholder 2"/>
          <p:cNvSpPr txBox="1"/>
          <p:nvPr>
            <p:ph type="body" idx="1"/>
          </p:nvPr>
        </p:nvSpPr>
        <p:spPr>
          <a:prstGeom prst="rect">
            <a:avLst/>
          </a:prstGeom>
        </p:spPr>
        <p:txBody>
          <a:bodyPr/>
          <a:lstStyle/>
          <a:p>
            <a:pPr indent="1210226" defTabSz="2316421">
              <a:spcBef>
                <a:spcPts val="1200"/>
              </a:spcBef>
              <a:defRPr i="1" spc="-190" sz="9500"/>
            </a:pPr>
            <a:r>
              <a:t>Thus says the LORD, “For three transgressions of [insert name] and for four I will not revoke its punishment, because they [insert offense].</a:t>
            </a:r>
          </a:p>
          <a:p>
            <a:pPr indent="1210226" defTabSz="2316421">
              <a:spcBef>
                <a:spcPts val="1200"/>
              </a:spcBef>
              <a:defRPr i="1" spc="-190" sz="9500"/>
            </a:pPr>
            <a:r>
              <a:t>So I will send fire upon the house of [insert name] and it will consume the citadels of [insert name].”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Title 1"/>
          <p:cNvSpPr txBox="1"/>
          <p:nvPr>
            <p:ph type="title"/>
          </p:nvPr>
        </p:nvSpPr>
        <p:spPr>
          <a:prstGeom prst="rect">
            <a:avLst/>
          </a:prstGeom>
        </p:spPr>
        <p:txBody>
          <a:bodyPr/>
          <a:lstStyle>
            <a:lvl1pPr defTabSz="1633687">
              <a:defRPr spc="-187" sz="9380"/>
            </a:lvl1pPr>
          </a:lstStyle>
          <a:p>
            <a:pPr/>
            <a:r>
              <a:t>All Twelve Tribes Are Guilty (3:1-2)</a:t>
            </a:r>
          </a:p>
        </p:txBody>
      </p:sp>
      <p:sp>
        <p:nvSpPr>
          <p:cNvPr id="166" name="Content Placeholder 2"/>
          <p:cNvSpPr txBox="1"/>
          <p:nvPr>
            <p:ph type="body" idx="1"/>
          </p:nvPr>
        </p:nvSpPr>
        <p:spPr>
          <a:prstGeom prst="rect">
            <a:avLst/>
          </a:prstGeom>
        </p:spPr>
        <p:txBody>
          <a:bodyPr/>
          <a:lstStyle/>
          <a:p>
            <a:pPr indent="1210226" defTabSz="2316421">
              <a:spcBef>
                <a:spcPts val="1200"/>
              </a:spcBef>
              <a:defRPr i="1" spc="-190" sz="9500"/>
            </a:pPr>
            <a:r>
              <a:t>Hear this word which the LORD has spoken against you, sons of Israel, against the entire family which He brought up from the land of Egypt:</a:t>
            </a:r>
          </a:p>
          <a:p>
            <a:pPr indent="1210226" defTabSz="2316421">
              <a:spcBef>
                <a:spcPts val="1200"/>
              </a:spcBef>
              <a:defRPr i="1" spc="-190" sz="9500"/>
            </a:pPr>
            <a:r>
              <a:t>You only have I chosen among all the families of the earth; Therefore I will punish you for all your iniquities.” (Amos 3:1–2).</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itle 1"/>
          <p:cNvSpPr txBox="1"/>
          <p:nvPr>
            <p:ph type="title"/>
          </p:nvPr>
        </p:nvSpPr>
        <p:spPr>
          <a:prstGeom prst="rect">
            <a:avLst/>
          </a:prstGeom>
        </p:spPr>
        <p:txBody>
          <a:bodyPr/>
          <a:lstStyle>
            <a:lvl1pPr defTabSz="1633687">
              <a:defRPr spc="-187" sz="9380"/>
            </a:lvl1pPr>
          </a:lstStyle>
          <a:p>
            <a:pPr/>
            <a:r>
              <a:t>Questions (3:3-6)</a:t>
            </a:r>
          </a:p>
        </p:txBody>
      </p:sp>
      <p:sp>
        <p:nvSpPr>
          <p:cNvPr id="169" name="Content Placeholder 2"/>
          <p:cNvSpPr txBox="1"/>
          <p:nvPr>
            <p:ph type="body" idx="1"/>
          </p:nvPr>
        </p:nvSpPr>
        <p:spPr>
          <a:prstGeom prst="rect">
            <a:avLst/>
          </a:prstGeom>
        </p:spPr>
        <p:txBody>
          <a:bodyPr/>
          <a:lstStyle/>
          <a:p>
            <a:pPr indent="1273923">
              <a:spcBef>
                <a:spcPts val="1200"/>
              </a:spcBef>
              <a:defRPr i="1" spc="-200" sz="10000"/>
            </a:pPr>
            <a:r>
              <a:t>Do two men walk together unless they have made an appointment?</a:t>
            </a:r>
          </a:p>
          <a:p>
            <a:pPr indent="1273923">
              <a:spcBef>
                <a:spcPts val="1200"/>
              </a:spcBef>
              <a:defRPr i="1" spc="-200" sz="10000"/>
            </a:pPr>
            <a:r>
              <a:t>Does a lion roar in the forest when he has no prey?</a:t>
            </a:r>
          </a:p>
          <a:p>
            <a:pPr indent="1273923">
              <a:spcBef>
                <a:spcPts val="1200"/>
              </a:spcBef>
              <a:defRPr i="1" spc="-200" sz="10000"/>
            </a:pPr>
            <a:r>
              <a:t>Does a young lion growl from his den unless he has captured something?</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Title 1"/>
          <p:cNvSpPr txBox="1"/>
          <p:nvPr>
            <p:ph type="title"/>
          </p:nvPr>
        </p:nvSpPr>
        <p:spPr>
          <a:prstGeom prst="rect">
            <a:avLst/>
          </a:prstGeom>
        </p:spPr>
        <p:txBody>
          <a:bodyPr/>
          <a:lstStyle>
            <a:lvl1pPr defTabSz="1633687">
              <a:defRPr spc="-187" sz="9380"/>
            </a:lvl1pPr>
          </a:lstStyle>
          <a:p>
            <a:pPr/>
            <a:r>
              <a:t>Questions (3:3-6)</a:t>
            </a:r>
          </a:p>
        </p:txBody>
      </p:sp>
      <p:sp>
        <p:nvSpPr>
          <p:cNvPr id="172" name="Content Placeholder 2"/>
          <p:cNvSpPr txBox="1"/>
          <p:nvPr>
            <p:ph type="body" idx="1"/>
          </p:nvPr>
        </p:nvSpPr>
        <p:spPr>
          <a:prstGeom prst="rect">
            <a:avLst/>
          </a:prstGeom>
        </p:spPr>
        <p:txBody>
          <a:bodyPr/>
          <a:lstStyle/>
          <a:p>
            <a:pPr indent="1273923">
              <a:spcBef>
                <a:spcPts val="1200"/>
              </a:spcBef>
              <a:defRPr i="1" spc="-200" sz="10000"/>
            </a:pPr>
            <a:r>
              <a:t>Does a bird fall into a trap on the ground when there is no bait in it?</a:t>
            </a:r>
          </a:p>
          <a:p>
            <a:pPr indent="1273923">
              <a:spcBef>
                <a:spcPts val="1200"/>
              </a:spcBef>
              <a:defRPr i="1" spc="-200" sz="10000"/>
            </a:pPr>
            <a:r>
              <a:t>Does a trap spring up from the earth when it captures nothing at all?</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Title 1"/>
          <p:cNvSpPr txBox="1"/>
          <p:nvPr>
            <p:ph type="title"/>
          </p:nvPr>
        </p:nvSpPr>
        <p:spPr>
          <a:prstGeom prst="rect">
            <a:avLst/>
          </a:prstGeom>
        </p:spPr>
        <p:txBody>
          <a:bodyPr/>
          <a:lstStyle>
            <a:lvl1pPr defTabSz="1633687">
              <a:defRPr spc="-187" sz="9380"/>
            </a:lvl1pPr>
          </a:lstStyle>
          <a:p>
            <a:pPr/>
            <a:r>
              <a:t>Questions (3:3-6)</a:t>
            </a:r>
          </a:p>
        </p:txBody>
      </p:sp>
      <p:sp>
        <p:nvSpPr>
          <p:cNvPr id="175" name="Content Placeholder 2"/>
          <p:cNvSpPr txBox="1"/>
          <p:nvPr>
            <p:ph type="body" idx="1"/>
          </p:nvPr>
        </p:nvSpPr>
        <p:spPr>
          <a:prstGeom prst="rect">
            <a:avLst/>
          </a:prstGeom>
        </p:spPr>
        <p:txBody>
          <a:bodyPr/>
          <a:lstStyle/>
          <a:p>
            <a:pPr indent="1273923">
              <a:spcBef>
                <a:spcPts val="1200"/>
              </a:spcBef>
              <a:defRPr i="1" spc="-200" sz="10000"/>
            </a:pPr>
            <a:r>
              <a:t>If a trumpet is blown in a city will not the people tremble?</a:t>
            </a:r>
          </a:p>
          <a:p>
            <a:pPr indent="1273923">
              <a:spcBef>
                <a:spcPts val="1200"/>
              </a:spcBef>
              <a:defRPr i="1" spc="-200" sz="10000"/>
            </a:pPr>
            <a:r>
              <a:t>If a calamity occurs in a city has not the LORD done it?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Arial Black"/>
        <a:ea typeface="Arial Black"/>
        <a:cs typeface="Arial Black"/>
      </a:majorFont>
      <a:minorFont>
        <a:latin typeface="Arial Black"/>
        <a:ea typeface="Arial Black"/>
        <a:cs typeface="Arial Black"/>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Arial Black"/>
        <a:ea typeface="Arial Black"/>
        <a:cs typeface="Arial Black"/>
      </a:majorFont>
      <a:minorFont>
        <a:latin typeface="Arial Black"/>
        <a:ea typeface="Arial Black"/>
        <a:cs typeface="Arial Black"/>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