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1" r:id="rId8"/>
    <p:sldId id="262"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9" autoAdjust="0"/>
    <p:restoredTop sz="94660"/>
  </p:normalViewPr>
  <p:slideViewPr>
    <p:cSldViewPr snapToGrid="0">
      <p:cViewPr varScale="1">
        <p:scale>
          <a:sx n="104" d="100"/>
          <a:sy n="104" d="100"/>
        </p:scale>
        <p:origin x="15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78406-9736-43A7-9067-E76AF9E107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054C65-2462-4F91-8894-77A89A0BD2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3A3BDFF-89B7-4C26-9C63-9ECDB307D3FF}"/>
              </a:ext>
            </a:extLst>
          </p:cNvPr>
          <p:cNvSpPr>
            <a:spLocks noGrp="1"/>
          </p:cNvSpPr>
          <p:nvPr>
            <p:ph type="dt" sz="half" idx="10"/>
          </p:nvPr>
        </p:nvSpPr>
        <p:spPr/>
        <p:txBody>
          <a:bodyPr/>
          <a:lstStyle/>
          <a:p>
            <a:fld id="{A0DAC420-80E8-4B65-BFF7-D2A3817300F2}" type="datetimeFigureOut">
              <a:rPr lang="en-US" smtClean="0"/>
              <a:t>9/22/2023</a:t>
            </a:fld>
            <a:endParaRPr lang="en-US"/>
          </a:p>
        </p:txBody>
      </p:sp>
      <p:sp>
        <p:nvSpPr>
          <p:cNvPr id="5" name="Footer Placeholder 4">
            <a:extLst>
              <a:ext uri="{FF2B5EF4-FFF2-40B4-BE49-F238E27FC236}">
                <a16:creationId xmlns:a16="http://schemas.microsoft.com/office/drawing/2014/main" id="{9ED883B9-8B82-45A9-A209-D62A17CACA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F38668-DD80-4D5B-B923-A3015790D3DF}"/>
              </a:ext>
            </a:extLst>
          </p:cNvPr>
          <p:cNvSpPr>
            <a:spLocks noGrp="1"/>
          </p:cNvSpPr>
          <p:nvPr>
            <p:ph type="sldNum" sz="quarter" idx="12"/>
          </p:nvPr>
        </p:nvSpPr>
        <p:spPr/>
        <p:txBody>
          <a:bodyPr/>
          <a:lstStyle/>
          <a:p>
            <a:fld id="{F8E36917-27D4-436B-9FE0-F8CEC68BCE1D}" type="slidenum">
              <a:rPr lang="en-US" smtClean="0"/>
              <a:t>‹#›</a:t>
            </a:fld>
            <a:endParaRPr lang="en-US"/>
          </a:p>
        </p:txBody>
      </p:sp>
    </p:spTree>
    <p:extLst>
      <p:ext uri="{BB962C8B-B14F-4D97-AF65-F5344CB8AC3E}">
        <p14:creationId xmlns:p14="http://schemas.microsoft.com/office/powerpoint/2010/main" val="165048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AF979-D71B-4512-87F0-C5A89704A5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AC78F4-CE80-4EC8-BF36-05D1AF0FA61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261BB3-8F2F-42F2-B16B-90DB2EC2E47B}"/>
              </a:ext>
            </a:extLst>
          </p:cNvPr>
          <p:cNvSpPr>
            <a:spLocks noGrp="1"/>
          </p:cNvSpPr>
          <p:nvPr>
            <p:ph type="dt" sz="half" idx="10"/>
          </p:nvPr>
        </p:nvSpPr>
        <p:spPr/>
        <p:txBody>
          <a:bodyPr/>
          <a:lstStyle/>
          <a:p>
            <a:fld id="{A0DAC420-80E8-4B65-BFF7-D2A3817300F2}" type="datetimeFigureOut">
              <a:rPr lang="en-US" smtClean="0"/>
              <a:t>9/22/2023</a:t>
            </a:fld>
            <a:endParaRPr lang="en-US"/>
          </a:p>
        </p:txBody>
      </p:sp>
      <p:sp>
        <p:nvSpPr>
          <p:cNvPr id="5" name="Footer Placeholder 4">
            <a:extLst>
              <a:ext uri="{FF2B5EF4-FFF2-40B4-BE49-F238E27FC236}">
                <a16:creationId xmlns:a16="http://schemas.microsoft.com/office/drawing/2014/main" id="{FF6AB28F-CA74-4314-995D-076F0DB3C0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10982D-8CC2-4FCF-A276-8D867504A9B5}"/>
              </a:ext>
            </a:extLst>
          </p:cNvPr>
          <p:cNvSpPr>
            <a:spLocks noGrp="1"/>
          </p:cNvSpPr>
          <p:nvPr>
            <p:ph type="sldNum" sz="quarter" idx="12"/>
          </p:nvPr>
        </p:nvSpPr>
        <p:spPr/>
        <p:txBody>
          <a:bodyPr/>
          <a:lstStyle/>
          <a:p>
            <a:fld id="{F8E36917-27D4-436B-9FE0-F8CEC68BCE1D}" type="slidenum">
              <a:rPr lang="en-US" smtClean="0"/>
              <a:t>‹#›</a:t>
            </a:fld>
            <a:endParaRPr lang="en-US"/>
          </a:p>
        </p:txBody>
      </p:sp>
    </p:spTree>
    <p:extLst>
      <p:ext uri="{BB962C8B-B14F-4D97-AF65-F5344CB8AC3E}">
        <p14:creationId xmlns:p14="http://schemas.microsoft.com/office/powerpoint/2010/main" val="1009200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FED3D0-39A3-4FAD-A7C6-F1094E8BD70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3F1728-7098-4ED8-B3D6-4EAEF73CE3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E1A0A9-A650-420A-833A-58BADFF4A309}"/>
              </a:ext>
            </a:extLst>
          </p:cNvPr>
          <p:cNvSpPr>
            <a:spLocks noGrp="1"/>
          </p:cNvSpPr>
          <p:nvPr>
            <p:ph type="dt" sz="half" idx="10"/>
          </p:nvPr>
        </p:nvSpPr>
        <p:spPr/>
        <p:txBody>
          <a:bodyPr/>
          <a:lstStyle/>
          <a:p>
            <a:fld id="{A0DAC420-80E8-4B65-BFF7-D2A3817300F2}" type="datetimeFigureOut">
              <a:rPr lang="en-US" smtClean="0"/>
              <a:t>9/22/2023</a:t>
            </a:fld>
            <a:endParaRPr lang="en-US"/>
          </a:p>
        </p:txBody>
      </p:sp>
      <p:sp>
        <p:nvSpPr>
          <p:cNvPr id="5" name="Footer Placeholder 4">
            <a:extLst>
              <a:ext uri="{FF2B5EF4-FFF2-40B4-BE49-F238E27FC236}">
                <a16:creationId xmlns:a16="http://schemas.microsoft.com/office/drawing/2014/main" id="{210CE04B-D4CF-4123-8CD5-5C2050C653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F90D87-1AD8-4F76-B02E-47275BECE5F4}"/>
              </a:ext>
            </a:extLst>
          </p:cNvPr>
          <p:cNvSpPr>
            <a:spLocks noGrp="1"/>
          </p:cNvSpPr>
          <p:nvPr>
            <p:ph type="sldNum" sz="quarter" idx="12"/>
          </p:nvPr>
        </p:nvSpPr>
        <p:spPr/>
        <p:txBody>
          <a:bodyPr/>
          <a:lstStyle/>
          <a:p>
            <a:fld id="{F8E36917-27D4-436B-9FE0-F8CEC68BCE1D}" type="slidenum">
              <a:rPr lang="en-US" smtClean="0"/>
              <a:t>‹#›</a:t>
            </a:fld>
            <a:endParaRPr lang="en-US"/>
          </a:p>
        </p:txBody>
      </p:sp>
    </p:spTree>
    <p:extLst>
      <p:ext uri="{BB962C8B-B14F-4D97-AF65-F5344CB8AC3E}">
        <p14:creationId xmlns:p14="http://schemas.microsoft.com/office/powerpoint/2010/main" val="195458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40B0E-6ADB-4DEF-9EA9-7F225178AF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EDAB14-7A38-4109-9F94-D36F52668C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645AF2-8A65-4F74-8169-5289F591E9B4}"/>
              </a:ext>
            </a:extLst>
          </p:cNvPr>
          <p:cNvSpPr>
            <a:spLocks noGrp="1"/>
          </p:cNvSpPr>
          <p:nvPr>
            <p:ph type="dt" sz="half" idx="10"/>
          </p:nvPr>
        </p:nvSpPr>
        <p:spPr/>
        <p:txBody>
          <a:bodyPr/>
          <a:lstStyle/>
          <a:p>
            <a:fld id="{A0DAC420-80E8-4B65-BFF7-D2A3817300F2}" type="datetimeFigureOut">
              <a:rPr lang="en-US" smtClean="0"/>
              <a:t>9/22/2023</a:t>
            </a:fld>
            <a:endParaRPr lang="en-US"/>
          </a:p>
        </p:txBody>
      </p:sp>
      <p:sp>
        <p:nvSpPr>
          <p:cNvPr id="5" name="Footer Placeholder 4">
            <a:extLst>
              <a:ext uri="{FF2B5EF4-FFF2-40B4-BE49-F238E27FC236}">
                <a16:creationId xmlns:a16="http://schemas.microsoft.com/office/drawing/2014/main" id="{5A8B4596-2D87-4B2D-A783-25A896BA94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32532-1CC8-4491-8CD4-6CF137A81423}"/>
              </a:ext>
            </a:extLst>
          </p:cNvPr>
          <p:cNvSpPr>
            <a:spLocks noGrp="1"/>
          </p:cNvSpPr>
          <p:nvPr>
            <p:ph type="sldNum" sz="quarter" idx="12"/>
          </p:nvPr>
        </p:nvSpPr>
        <p:spPr/>
        <p:txBody>
          <a:bodyPr/>
          <a:lstStyle/>
          <a:p>
            <a:fld id="{F8E36917-27D4-436B-9FE0-F8CEC68BCE1D}" type="slidenum">
              <a:rPr lang="en-US" smtClean="0"/>
              <a:t>‹#›</a:t>
            </a:fld>
            <a:endParaRPr lang="en-US"/>
          </a:p>
        </p:txBody>
      </p:sp>
    </p:spTree>
    <p:extLst>
      <p:ext uri="{BB962C8B-B14F-4D97-AF65-F5344CB8AC3E}">
        <p14:creationId xmlns:p14="http://schemas.microsoft.com/office/powerpoint/2010/main" val="216967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FF534-999E-412C-A3B2-3836FD1E5D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54453A-6D7F-4B8C-BF81-3FBC912FD8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89101C-9EF5-4F61-A6BE-6BB0D17E65BE}"/>
              </a:ext>
            </a:extLst>
          </p:cNvPr>
          <p:cNvSpPr>
            <a:spLocks noGrp="1"/>
          </p:cNvSpPr>
          <p:nvPr>
            <p:ph type="dt" sz="half" idx="10"/>
          </p:nvPr>
        </p:nvSpPr>
        <p:spPr/>
        <p:txBody>
          <a:bodyPr/>
          <a:lstStyle/>
          <a:p>
            <a:fld id="{A0DAC420-80E8-4B65-BFF7-D2A3817300F2}" type="datetimeFigureOut">
              <a:rPr lang="en-US" smtClean="0"/>
              <a:t>9/22/2023</a:t>
            </a:fld>
            <a:endParaRPr lang="en-US"/>
          </a:p>
        </p:txBody>
      </p:sp>
      <p:sp>
        <p:nvSpPr>
          <p:cNvPr id="5" name="Footer Placeholder 4">
            <a:extLst>
              <a:ext uri="{FF2B5EF4-FFF2-40B4-BE49-F238E27FC236}">
                <a16:creationId xmlns:a16="http://schemas.microsoft.com/office/drawing/2014/main" id="{854D970C-4656-4A68-A181-1FB4FC4297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325C8B-0186-4A26-A92D-6FDB78312E83}"/>
              </a:ext>
            </a:extLst>
          </p:cNvPr>
          <p:cNvSpPr>
            <a:spLocks noGrp="1"/>
          </p:cNvSpPr>
          <p:nvPr>
            <p:ph type="sldNum" sz="quarter" idx="12"/>
          </p:nvPr>
        </p:nvSpPr>
        <p:spPr/>
        <p:txBody>
          <a:bodyPr/>
          <a:lstStyle/>
          <a:p>
            <a:fld id="{F8E36917-27D4-436B-9FE0-F8CEC68BCE1D}" type="slidenum">
              <a:rPr lang="en-US" smtClean="0"/>
              <a:t>‹#›</a:t>
            </a:fld>
            <a:endParaRPr lang="en-US"/>
          </a:p>
        </p:txBody>
      </p:sp>
    </p:spTree>
    <p:extLst>
      <p:ext uri="{BB962C8B-B14F-4D97-AF65-F5344CB8AC3E}">
        <p14:creationId xmlns:p14="http://schemas.microsoft.com/office/powerpoint/2010/main" val="2805640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7D889-94EC-44D2-A282-D464805688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AE731E-7DBE-4DF3-B476-99F71137AF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92118E-EE55-4E51-8976-ED0AEB5321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E56EBF-B31D-4D53-9E5D-48B02226DADA}"/>
              </a:ext>
            </a:extLst>
          </p:cNvPr>
          <p:cNvSpPr>
            <a:spLocks noGrp="1"/>
          </p:cNvSpPr>
          <p:nvPr>
            <p:ph type="dt" sz="half" idx="10"/>
          </p:nvPr>
        </p:nvSpPr>
        <p:spPr/>
        <p:txBody>
          <a:bodyPr/>
          <a:lstStyle/>
          <a:p>
            <a:fld id="{A0DAC420-80E8-4B65-BFF7-D2A3817300F2}" type="datetimeFigureOut">
              <a:rPr lang="en-US" smtClean="0"/>
              <a:t>9/22/2023</a:t>
            </a:fld>
            <a:endParaRPr lang="en-US"/>
          </a:p>
        </p:txBody>
      </p:sp>
      <p:sp>
        <p:nvSpPr>
          <p:cNvPr id="6" name="Footer Placeholder 5">
            <a:extLst>
              <a:ext uri="{FF2B5EF4-FFF2-40B4-BE49-F238E27FC236}">
                <a16:creationId xmlns:a16="http://schemas.microsoft.com/office/drawing/2014/main" id="{EB9F902D-32BE-4AE6-8E83-84C249CDD0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21B100-68CE-4171-BF38-8F87E1A1989E}"/>
              </a:ext>
            </a:extLst>
          </p:cNvPr>
          <p:cNvSpPr>
            <a:spLocks noGrp="1"/>
          </p:cNvSpPr>
          <p:nvPr>
            <p:ph type="sldNum" sz="quarter" idx="12"/>
          </p:nvPr>
        </p:nvSpPr>
        <p:spPr/>
        <p:txBody>
          <a:bodyPr/>
          <a:lstStyle/>
          <a:p>
            <a:fld id="{F8E36917-27D4-436B-9FE0-F8CEC68BCE1D}" type="slidenum">
              <a:rPr lang="en-US" smtClean="0"/>
              <a:t>‹#›</a:t>
            </a:fld>
            <a:endParaRPr lang="en-US"/>
          </a:p>
        </p:txBody>
      </p:sp>
    </p:spTree>
    <p:extLst>
      <p:ext uri="{BB962C8B-B14F-4D97-AF65-F5344CB8AC3E}">
        <p14:creationId xmlns:p14="http://schemas.microsoft.com/office/powerpoint/2010/main" val="3384929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0B855-0477-4358-8847-E37F0004B0D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B76F515-DCCB-4180-8238-C6AF4ADE68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11ADDD-774B-47EB-9BEB-931AA36062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FB8B16F-B2AA-4B22-A7BC-B2E9470990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1ABB9F-BBC0-4C84-90CF-D0C67B999E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BAA6416-7367-448D-939A-CC561A652514}"/>
              </a:ext>
            </a:extLst>
          </p:cNvPr>
          <p:cNvSpPr>
            <a:spLocks noGrp="1"/>
          </p:cNvSpPr>
          <p:nvPr>
            <p:ph type="dt" sz="half" idx="10"/>
          </p:nvPr>
        </p:nvSpPr>
        <p:spPr/>
        <p:txBody>
          <a:bodyPr/>
          <a:lstStyle/>
          <a:p>
            <a:fld id="{A0DAC420-80E8-4B65-BFF7-D2A3817300F2}" type="datetimeFigureOut">
              <a:rPr lang="en-US" smtClean="0"/>
              <a:t>9/22/2023</a:t>
            </a:fld>
            <a:endParaRPr lang="en-US"/>
          </a:p>
        </p:txBody>
      </p:sp>
      <p:sp>
        <p:nvSpPr>
          <p:cNvPr id="8" name="Footer Placeholder 7">
            <a:extLst>
              <a:ext uri="{FF2B5EF4-FFF2-40B4-BE49-F238E27FC236}">
                <a16:creationId xmlns:a16="http://schemas.microsoft.com/office/drawing/2014/main" id="{CA6D3644-0685-4278-AAD5-881299A8094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345C01D-CAB8-4727-9C5E-BBB9C42BD45A}"/>
              </a:ext>
            </a:extLst>
          </p:cNvPr>
          <p:cNvSpPr>
            <a:spLocks noGrp="1"/>
          </p:cNvSpPr>
          <p:nvPr>
            <p:ph type="sldNum" sz="quarter" idx="12"/>
          </p:nvPr>
        </p:nvSpPr>
        <p:spPr/>
        <p:txBody>
          <a:bodyPr/>
          <a:lstStyle/>
          <a:p>
            <a:fld id="{F8E36917-27D4-436B-9FE0-F8CEC68BCE1D}" type="slidenum">
              <a:rPr lang="en-US" smtClean="0"/>
              <a:t>‹#›</a:t>
            </a:fld>
            <a:endParaRPr lang="en-US"/>
          </a:p>
        </p:txBody>
      </p:sp>
    </p:spTree>
    <p:extLst>
      <p:ext uri="{BB962C8B-B14F-4D97-AF65-F5344CB8AC3E}">
        <p14:creationId xmlns:p14="http://schemas.microsoft.com/office/powerpoint/2010/main" val="506310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DBC99-665C-4A18-B762-0070DB7606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6A6DC7-D85F-4F75-8824-72C8E3266BFD}"/>
              </a:ext>
            </a:extLst>
          </p:cNvPr>
          <p:cNvSpPr>
            <a:spLocks noGrp="1"/>
          </p:cNvSpPr>
          <p:nvPr>
            <p:ph type="dt" sz="half" idx="10"/>
          </p:nvPr>
        </p:nvSpPr>
        <p:spPr/>
        <p:txBody>
          <a:bodyPr/>
          <a:lstStyle/>
          <a:p>
            <a:fld id="{A0DAC420-80E8-4B65-BFF7-D2A3817300F2}" type="datetimeFigureOut">
              <a:rPr lang="en-US" smtClean="0"/>
              <a:t>9/22/2023</a:t>
            </a:fld>
            <a:endParaRPr lang="en-US"/>
          </a:p>
        </p:txBody>
      </p:sp>
      <p:sp>
        <p:nvSpPr>
          <p:cNvPr id="4" name="Footer Placeholder 3">
            <a:extLst>
              <a:ext uri="{FF2B5EF4-FFF2-40B4-BE49-F238E27FC236}">
                <a16:creationId xmlns:a16="http://schemas.microsoft.com/office/drawing/2014/main" id="{7A7FBD93-045C-466E-A379-52846CF2A43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65B17E-A59B-441A-BF9C-39D66C4A018B}"/>
              </a:ext>
            </a:extLst>
          </p:cNvPr>
          <p:cNvSpPr>
            <a:spLocks noGrp="1"/>
          </p:cNvSpPr>
          <p:nvPr>
            <p:ph type="sldNum" sz="quarter" idx="12"/>
          </p:nvPr>
        </p:nvSpPr>
        <p:spPr/>
        <p:txBody>
          <a:bodyPr/>
          <a:lstStyle/>
          <a:p>
            <a:fld id="{F8E36917-27D4-436B-9FE0-F8CEC68BCE1D}" type="slidenum">
              <a:rPr lang="en-US" smtClean="0"/>
              <a:t>‹#›</a:t>
            </a:fld>
            <a:endParaRPr lang="en-US"/>
          </a:p>
        </p:txBody>
      </p:sp>
    </p:spTree>
    <p:extLst>
      <p:ext uri="{BB962C8B-B14F-4D97-AF65-F5344CB8AC3E}">
        <p14:creationId xmlns:p14="http://schemas.microsoft.com/office/powerpoint/2010/main" val="3747800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DBFD95-9525-47C9-A6A1-323C0781230C}"/>
              </a:ext>
            </a:extLst>
          </p:cNvPr>
          <p:cNvSpPr>
            <a:spLocks noGrp="1"/>
          </p:cNvSpPr>
          <p:nvPr>
            <p:ph type="dt" sz="half" idx="10"/>
          </p:nvPr>
        </p:nvSpPr>
        <p:spPr/>
        <p:txBody>
          <a:bodyPr/>
          <a:lstStyle/>
          <a:p>
            <a:fld id="{A0DAC420-80E8-4B65-BFF7-D2A3817300F2}" type="datetimeFigureOut">
              <a:rPr lang="en-US" smtClean="0"/>
              <a:t>9/22/2023</a:t>
            </a:fld>
            <a:endParaRPr lang="en-US"/>
          </a:p>
        </p:txBody>
      </p:sp>
      <p:sp>
        <p:nvSpPr>
          <p:cNvPr id="3" name="Footer Placeholder 2">
            <a:extLst>
              <a:ext uri="{FF2B5EF4-FFF2-40B4-BE49-F238E27FC236}">
                <a16:creationId xmlns:a16="http://schemas.microsoft.com/office/drawing/2014/main" id="{43414140-8454-476F-8C24-55199205BCB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4B185C4-CF21-417F-B0EB-A3362A07F491}"/>
              </a:ext>
            </a:extLst>
          </p:cNvPr>
          <p:cNvSpPr>
            <a:spLocks noGrp="1"/>
          </p:cNvSpPr>
          <p:nvPr>
            <p:ph type="sldNum" sz="quarter" idx="12"/>
          </p:nvPr>
        </p:nvSpPr>
        <p:spPr/>
        <p:txBody>
          <a:bodyPr/>
          <a:lstStyle/>
          <a:p>
            <a:fld id="{F8E36917-27D4-436B-9FE0-F8CEC68BCE1D}" type="slidenum">
              <a:rPr lang="en-US" smtClean="0"/>
              <a:t>‹#›</a:t>
            </a:fld>
            <a:endParaRPr lang="en-US"/>
          </a:p>
        </p:txBody>
      </p:sp>
    </p:spTree>
    <p:extLst>
      <p:ext uri="{BB962C8B-B14F-4D97-AF65-F5344CB8AC3E}">
        <p14:creationId xmlns:p14="http://schemas.microsoft.com/office/powerpoint/2010/main" val="405179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20918-2F2B-4145-AFE9-EEF61DE4B7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4DF54F2-73EC-443C-B5AD-F8B5A7B086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DF1414-030D-4D9E-9B76-A14C618D6E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804B59-DA64-43C9-8492-2617554F0444}"/>
              </a:ext>
            </a:extLst>
          </p:cNvPr>
          <p:cNvSpPr>
            <a:spLocks noGrp="1"/>
          </p:cNvSpPr>
          <p:nvPr>
            <p:ph type="dt" sz="half" idx="10"/>
          </p:nvPr>
        </p:nvSpPr>
        <p:spPr/>
        <p:txBody>
          <a:bodyPr/>
          <a:lstStyle/>
          <a:p>
            <a:fld id="{A0DAC420-80E8-4B65-BFF7-D2A3817300F2}" type="datetimeFigureOut">
              <a:rPr lang="en-US" smtClean="0"/>
              <a:t>9/22/2023</a:t>
            </a:fld>
            <a:endParaRPr lang="en-US"/>
          </a:p>
        </p:txBody>
      </p:sp>
      <p:sp>
        <p:nvSpPr>
          <p:cNvPr id="6" name="Footer Placeholder 5">
            <a:extLst>
              <a:ext uri="{FF2B5EF4-FFF2-40B4-BE49-F238E27FC236}">
                <a16:creationId xmlns:a16="http://schemas.microsoft.com/office/drawing/2014/main" id="{5F62E039-0191-4F31-ADDA-BF2EAF5007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947AC9-4827-4A79-8BD3-18771DCFA4CA}"/>
              </a:ext>
            </a:extLst>
          </p:cNvPr>
          <p:cNvSpPr>
            <a:spLocks noGrp="1"/>
          </p:cNvSpPr>
          <p:nvPr>
            <p:ph type="sldNum" sz="quarter" idx="12"/>
          </p:nvPr>
        </p:nvSpPr>
        <p:spPr/>
        <p:txBody>
          <a:bodyPr/>
          <a:lstStyle/>
          <a:p>
            <a:fld id="{F8E36917-27D4-436B-9FE0-F8CEC68BCE1D}" type="slidenum">
              <a:rPr lang="en-US" smtClean="0"/>
              <a:t>‹#›</a:t>
            </a:fld>
            <a:endParaRPr lang="en-US"/>
          </a:p>
        </p:txBody>
      </p:sp>
    </p:spTree>
    <p:extLst>
      <p:ext uri="{BB962C8B-B14F-4D97-AF65-F5344CB8AC3E}">
        <p14:creationId xmlns:p14="http://schemas.microsoft.com/office/powerpoint/2010/main" val="1742505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FA5D3-DD52-46D4-866C-4731109491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DA6989-4652-403E-8D8D-1CC95B0167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720FBC-5D06-43DE-AF29-AA23890F2F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D69C0E-3B57-4BAB-8876-E37DF84FF7CF}"/>
              </a:ext>
            </a:extLst>
          </p:cNvPr>
          <p:cNvSpPr>
            <a:spLocks noGrp="1"/>
          </p:cNvSpPr>
          <p:nvPr>
            <p:ph type="dt" sz="half" idx="10"/>
          </p:nvPr>
        </p:nvSpPr>
        <p:spPr/>
        <p:txBody>
          <a:bodyPr/>
          <a:lstStyle/>
          <a:p>
            <a:fld id="{A0DAC420-80E8-4B65-BFF7-D2A3817300F2}" type="datetimeFigureOut">
              <a:rPr lang="en-US" smtClean="0"/>
              <a:t>9/22/2023</a:t>
            </a:fld>
            <a:endParaRPr lang="en-US"/>
          </a:p>
        </p:txBody>
      </p:sp>
      <p:sp>
        <p:nvSpPr>
          <p:cNvPr id="6" name="Footer Placeholder 5">
            <a:extLst>
              <a:ext uri="{FF2B5EF4-FFF2-40B4-BE49-F238E27FC236}">
                <a16:creationId xmlns:a16="http://schemas.microsoft.com/office/drawing/2014/main" id="{D2083E2A-E1DC-4935-81E9-8DF107B166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2F4920-3461-419A-98CE-E431A15153BB}"/>
              </a:ext>
            </a:extLst>
          </p:cNvPr>
          <p:cNvSpPr>
            <a:spLocks noGrp="1"/>
          </p:cNvSpPr>
          <p:nvPr>
            <p:ph type="sldNum" sz="quarter" idx="12"/>
          </p:nvPr>
        </p:nvSpPr>
        <p:spPr/>
        <p:txBody>
          <a:bodyPr/>
          <a:lstStyle/>
          <a:p>
            <a:fld id="{F8E36917-27D4-436B-9FE0-F8CEC68BCE1D}" type="slidenum">
              <a:rPr lang="en-US" smtClean="0"/>
              <a:t>‹#›</a:t>
            </a:fld>
            <a:endParaRPr lang="en-US"/>
          </a:p>
        </p:txBody>
      </p:sp>
    </p:spTree>
    <p:extLst>
      <p:ext uri="{BB962C8B-B14F-4D97-AF65-F5344CB8AC3E}">
        <p14:creationId xmlns:p14="http://schemas.microsoft.com/office/powerpoint/2010/main" val="2717122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8E1B06-65EC-4A71-80D8-B5B40179F7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25019BF-6F01-4F52-BD4D-FB71B771F5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7F266B-829D-466A-AA5A-E56605F098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DAC420-80E8-4B65-BFF7-D2A3817300F2}" type="datetimeFigureOut">
              <a:rPr lang="en-US" smtClean="0"/>
              <a:t>9/22/2023</a:t>
            </a:fld>
            <a:endParaRPr lang="en-US"/>
          </a:p>
        </p:txBody>
      </p:sp>
      <p:sp>
        <p:nvSpPr>
          <p:cNvPr id="5" name="Footer Placeholder 4">
            <a:extLst>
              <a:ext uri="{FF2B5EF4-FFF2-40B4-BE49-F238E27FC236}">
                <a16:creationId xmlns:a16="http://schemas.microsoft.com/office/drawing/2014/main" id="{431E17A3-089C-4065-8067-7A838E4785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828C304-D8C1-4289-92EC-A018B90877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E36917-27D4-436B-9FE0-F8CEC68BCE1D}" type="slidenum">
              <a:rPr lang="en-US" smtClean="0"/>
              <a:t>‹#›</a:t>
            </a:fld>
            <a:endParaRPr lang="en-US"/>
          </a:p>
        </p:txBody>
      </p:sp>
    </p:spTree>
    <p:extLst>
      <p:ext uri="{BB962C8B-B14F-4D97-AF65-F5344CB8AC3E}">
        <p14:creationId xmlns:p14="http://schemas.microsoft.com/office/powerpoint/2010/main" val="3015588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18BE7-1906-45CA-B4CD-C82CA774346D}"/>
              </a:ext>
            </a:extLst>
          </p:cNvPr>
          <p:cNvSpPr>
            <a:spLocks noGrp="1"/>
          </p:cNvSpPr>
          <p:nvPr>
            <p:ph type="ctrTitle"/>
          </p:nvPr>
        </p:nvSpPr>
        <p:spPr>
          <a:xfrm>
            <a:off x="1524000" y="1082962"/>
            <a:ext cx="9144000" cy="1909763"/>
          </a:xfrm>
        </p:spPr>
        <p:txBody>
          <a:bodyPr anchor="ctr">
            <a:normAutofit/>
          </a:bodyPr>
          <a:lstStyle/>
          <a:p>
            <a:r>
              <a:rPr lang="en-US" sz="8800" b="1" dirty="0"/>
              <a:t>Zephaniah</a:t>
            </a:r>
          </a:p>
        </p:txBody>
      </p:sp>
      <p:sp>
        <p:nvSpPr>
          <p:cNvPr id="3" name="Subtitle 2">
            <a:extLst>
              <a:ext uri="{FF2B5EF4-FFF2-40B4-BE49-F238E27FC236}">
                <a16:creationId xmlns:a16="http://schemas.microsoft.com/office/drawing/2014/main" id="{5BFA2181-BD5A-4E3F-B281-E77CA6F0222D}"/>
              </a:ext>
            </a:extLst>
          </p:cNvPr>
          <p:cNvSpPr>
            <a:spLocks noGrp="1"/>
          </p:cNvSpPr>
          <p:nvPr>
            <p:ph type="subTitle" idx="1"/>
          </p:nvPr>
        </p:nvSpPr>
        <p:spPr/>
        <p:txBody>
          <a:bodyPr>
            <a:noAutofit/>
          </a:bodyPr>
          <a:lstStyle/>
          <a:p>
            <a:r>
              <a:rPr lang="en-US" sz="6600" dirty="0"/>
              <a:t>The Day of the Lord is Coming!</a:t>
            </a:r>
          </a:p>
        </p:txBody>
      </p:sp>
    </p:spTree>
    <p:extLst>
      <p:ext uri="{BB962C8B-B14F-4D97-AF65-F5344CB8AC3E}">
        <p14:creationId xmlns:p14="http://schemas.microsoft.com/office/powerpoint/2010/main" val="3867552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7FD1B71-21DD-4FB7-9759-32072BB08035}"/>
              </a:ext>
            </a:extLst>
          </p:cNvPr>
          <p:cNvSpPr txBox="1"/>
          <p:nvPr/>
        </p:nvSpPr>
        <p:spPr>
          <a:xfrm>
            <a:off x="1939862" y="206733"/>
            <a:ext cx="8312276" cy="923330"/>
          </a:xfrm>
          <a:prstGeom prst="rect">
            <a:avLst/>
          </a:prstGeom>
          <a:solidFill>
            <a:srgbClr val="7030A0"/>
          </a:solidFill>
        </p:spPr>
        <p:txBody>
          <a:bodyPr wrap="none" rtlCol="0">
            <a:spAutoFit/>
          </a:bodyPr>
          <a:lstStyle/>
          <a:p>
            <a:r>
              <a:rPr lang="en-US" sz="5400" b="1" dirty="0">
                <a:solidFill>
                  <a:schemeClr val="bg1"/>
                </a:solidFill>
              </a:rPr>
              <a:t>Words of Warning and Hope</a:t>
            </a:r>
          </a:p>
        </p:txBody>
      </p:sp>
      <p:sp>
        <p:nvSpPr>
          <p:cNvPr id="3" name="TextBox 2">
            <a:extLst>
              <a:ext uri="{FF2B5EF4-FFF2-40B4-BE49-F238E27FC236}">
                <a16:creationId xmlns:a16="http://schemas.microsoft.com/office/drawing/2014/main" id="{7EFDFBD3-C753-FDAD-66BB-59C4F09EBEDB}"/>
              </a:ext>
            </a:extLst>
          </p:cNvPr>
          <p:cNvSpPr txBox="1"/>
          <p:nvPr/>
        </p:nvSpPr>
        <p:spPr>
          <a:xfrm>
            <a:off x="528320" y="1737360"/>
            <a:ext cx="11135360" cy="3301801"/>
          </a:xfrm>
          <a:prstGeom prst="rect">
            <a:avLst/>
          </a:prstGeom>
          <a:solidFill>
            <a:schemeClr val="accent3">
              <a:lumMod val="20000"/>
              <a:lumOff val="80000"/>
            </a:schemeClr>
          </a:solidFill>
        </p:spPr>
        <p:txBody>
          <a:bodyPr wrap="square" rtlCol="0">
            <a:spAutoFit/>
          </a:bodyPr>
          <a:lstStyle/>
          <a:p>
            <a:pPr marL="685800" indent="-685800">
              <a:lnSpc>
                <a:spcPct val="150000"/>
              </a:lnSpc>
              <a:buFont typeface="Arial" panose="020B0604020202020204" pitchFamily="34" charset="0"/>
              <a:buChar char="•"/>
            </a:pPr>
            <a:r>
              <a:rPr lang="en-US" sz="4800" dirty="0">
                <a:solidFill>
                  <a:srgbClr val="C00000"/>
                </a:solidFill>
              </a:rPr>
              <a:t>The Day of the Lord is coming (1:7, 14)!</a:t>
            </a:r>
          </a:p>
          <a:p>
            <a:pPr marL="685800" indent="-685800">
              <a:lnSpc>
                <a:spcPct val="150000"/>
              </a:lnSpc>
              <a:buFont typeface="Arial" panose="020B0604020202020204" pitchFamily="34" charset="0"/>
              <a:buChar char="•"/>
            </a:pPr>
            <a:r>
              <a:rPr lang="en-US" sz="4800" dirty="0">
                <a:solidFill>
                  <a:srgbClr val="C00000"/>
                </a:solidFill>
              </a:rPr>
              <a:t>Therefore, Repent (2:3; 3:6-7)!</a:t>
            </a:r>
          </a:p>
          <a:p>
            <a:pPr marL="685800" indent="-685800">
              <a:lnSpc>
                <a:spcPct val="150000"/>
              </a:lnSpc>
              <a:buFont typeface="Arial" panose="020B0604020202020204" pitchFamily="34" charset="0"/>
              <a:buChar char="•"/>
            </a:pPr>
            <a:r>
              <a:rPr lang="en-US" sz="4800" dirty="0">
                <a:solidFill>
                  <a:srgbClr val="C00000"/>
                </a:solidFill>
              </a:rPr>
              <a:t>Restoration coming: Hope (3:20)!</a:t>
            </a:r>
          </a:p>
        </p:txBody>
      </p:sp>
    </p:spTree>
    <p:extLst>
      <p:ext uri="{BB962C8B-B14F-4D97-AF65-F5344CB8AC3E}">
        <p14:creationId xmlns:p14="http://schemas.microsoft.com/office/powerpoint/2010/main" val="749101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7C5CFE6-7F4F-4BF1-8A96-38D9C229087E}"/>
              </a:ext>
            </a:extLst>
          </p:cNvPr>
          <p:cNvSpPr txBox="1"/>
          <p:nvPr/>
        </p:nvSpPr>
        <p:spPr>
          <a:xfrm>
            <a:off x="1756510" y="203721"/>
            <a:ext cx="8678979" cy="1569660"/>
          </a:xfrm>
          <a:prstGeom prst="rect">
            <a:avLst/>
          </a:prstGeom>
          <a:solidFill>
            <a:srgbClr val="7030A0"/>
          </a:solidFill>
        </p:spPr>
        <p:txBody>
          <a:bodyPr wrap="none" rtlCol="0">
            <a:spAutoFit/>
          </a:bodyPr>
          <a:lstStyle/>
          <a:p>
            <a:pPr algn="ctr"/>
            <a:r>
              <a:rPr lang="en-US" sz="4800" b="1" dirty="0">
                <a:solidFill>
                  <a:schemeClr val="bg1"/>
                </a:solidFill>
              </a:rPr>
              <a:t>Nahum: The Consequences of Sin</a:t>
            </a:r>
          </a:p>
          <a:p>
            <a:pPr algn="ctr"/>
            <a:r>
              <a:rPr lang="en-US" sz="4800" dirty="0">
                <a:solidFill>
                  <a:schemeClr val="bg1"/>
                </a:solidFill>
              </a:rPr>
              <a:t>Destruction of Nineveh</a:t>
            </a:r>
          </a:p>
        </p:txBody>
      </p:sp>
      <p:sp>
        <p:nvSpPr>
          <p:cNvPr id="3" name="TextBox 2">
            <a:extLst>
              <a:ext uri="{FF2B5EF4-FFF2-40B4-BE49-F238E27FC236}">
                <a16:creationId xmlns:a16="http://schemas.microsoft.com/office/drawing/2014/main" id="{75E3D8A9-04EA-42F7-B8CE-045F7CF962A0}"/>
              </a:ext>
            </a:extLst>
          </p:cNvPr>
          <p:cNvSpPr txBox="1"/>
          <p:nvPr/>
        </p:nvSpPr>
        <p:spPr>
          <a:xfrm>
            <a:off x="2119013" y="1928475"/>
            <a:ext cx="7953973" cy="2308324"/>
          </a:xfrm>
          <a:prstGeom prst="rect">
            <a:avLst/>
          </a:prstGeom>
          <a:solidFill>
            <a:srgbClr val="7030A0"/>
          </a:solidFill>
        </p:spPr>
        <p:txBody>
          <a:bodyPr wrap="none" rtlCol="0">
            <a:spAutoFit/>
          </a:bodyPr>
          <a:lstStyle/>
          <a:p>
            <a:pPr algn="ctr"/>
            <a:r>
              <a:rPr lang="en-US" sz="4800" b="1" dirty="0">
                <a:solidFill>
                  <a:schemeClr val="bg1"/>
                </a:solidFill>
              </a:rPr>
              <a:t>Habakkuk: The Problem of Evil</a:t>
            </a:r>
          </a:p>
          <a:p>
            <a:pPr algn="ctr"/>
            <a:r>
              <a:rPr lang="en-US" sz="4800" dirty="0">
                <a:solidFill>
                  <a:schemeClr val="bg1"/>
                </a:solidFill>
              </a:rPr>
              <a:t>Evil Punished</a:t>
            </a:r>
          </a:p>
          <a:p>
            <a:pPr algn="ctr"/>
            <a:r>
              <a:rPr lang="en-US" sz="4800" dirty="0">
                <a:solidFill>
                  <a:schemeClr val="bg1"/>
                </a:solidFill>
              </a:rPr>
              <a:t>Righteous Rewarded</a:t>
            </a:r>
          </a:p>
        </p:txBody>
      </p:sp>
      <p:sp>
        <p:nvSpPr>
          <p:cNvPr id="4" name="TextBox 3">
            <a:extLst>
              <a:ext uri="{FF2B5EF4-FFF2-40B4-BE49-F238E27FC236}">
                <a16:creationId xmlns:a16="http://schemas.microsoft.com/office/drawing/2014/main" id="{F57A1E52-4C38-4B5F-9074-884CCD526589}"/>
              </a:ext>
            </a:extLst>
          </p:cNvPr>
          <p:cNvSpPr txBox="1"/>
          <p:nvPr/>
        </p:nvSpPr>
        <p:spPr>
          <a:xfrm>
            <a:off x="2176785" y="4391893"/>
            <a:ext cx="7838428" cy="2308324"/>
          </a:xfrm>
          <a:prstGeom prst="rect">
            <a:avLst/>
          </a:prstGeom>
          <a:solidFill>
            <a:srgbClr val="7030A0"/>
          </a:solidFill>
        </p:spPr>
        <p:txBody>
          <a:bodyPr wrap="none" rtlCol="0">
            <a:spAutoFit/>
          </a:bodyPr>
          <a:lstStyle/>
          <a:p>
            <a:pPr algn="ctr"/>
            <a:r>
              <a:rPr lang="en-US" sz="4800" b="1" dirty="0">
                <a:solidFill>
                  <a:schemeClr val="bg1"/>
                </a:solidFill>
              </a:rPr>
              <a:t>Zephaniah</a:t>
            </a:r>
          </a:p>
          <a:p>
            <a:pPr algn="ctr"/>
            <a:r>
              <a:rPr lang="en-US" sz="4800" dirty="0">
                <a:solidFill>
                  <a:schemeClr val="bg1"/>
                </a:solidFill>
              </a:rPr>
              <a:t>The Day of the Lord is Coming!</a:t>
            </a:r>
          </a:p>
          <a:p>
            <a:pPr algn="ctr"/>
            <a:r>
              <a:rPr lang="en-US" sz="4800" dirty="0">
                <a:solidFill>
                  <a:schemeClr val="bg1"/>
                </a:solidFill>
              </a:rPr>
              <a:t>Day of Judgment for Judah</a:t>
            </a:r>
          </a:p>
        </p:txBody>
      </p:sp>
    </p:spTree>
    <p:extLst>
      <p:ext uri="{BB962C8B-B14F-4D97-AF65-F5344CB8AC3E}">
        <p14:creationId xmlns:p14="http://schemas.microsoft.com/office/powerpoint/2010/main" val="3773163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8C1386B-191C-47AC-851D-EB6E311207CA}"/>
              </a:ext>
            </a:extLst>
          </p:cNvPr>
          <p:cNvSpPr txBox="1"/>
          <p:nvPr/>
        </p:nvSpPr>
        <p:spPr>
          <a:xfrm>
            <a:off x="1116336" y="150419"/>
            <a:ext cx="4750018" cy="1107996"/>
          </a:xfrm>
          <a:prstGeom prst="rect">
            <a:avLst/>
          </a:prstGeom>
          <a:noFill/>
        </p:spPr>
        <p:txBody>
          <a:bodyPr wrap="none" rtlCol="0">
            <a:spAutoFit/>
          </a:bodyPr>
          <a:lstStyle/>
          <a:p>
            <a:r>
              <a:rPr lang="en-US" sz="6600" b="1" dirty="0"/>
              <a:t>Sins of Judah</a:t>
            </a:r>
          </a:p>
        </p:txBody>
      </p:sp>
      <p:sp>
        <p:nvSpPr>
          <p:cNvPr id="3" name="TextBox 2">
            <a:extLst>
              <a:ext uri="{FF2B5EF4-FFF2-40B4-BE49-F238E27FC236}">
                <a16:creationId xmlns:a16="http://schemas.microsoft.com/office/drawing/2014/main" id="{E3B7EC7D-0E27-4872-B0EB-82E68CF87541}"/>
              </a:ext>
            </a:extLst>
          </p:cNvPr>
          <p:cNvSpPr txBox="1"/>
          <p:nvPr/>
        </p:nvSpPr>
        <p:spPr>
          <a:xfrm>
            <a:off x="296656" y="1611377"/>
            <a:ext cx="3424335" cy="1323439"/>
          </a:xfrm>
          <a:prstGeom prst="rect">
            <a:avLst/>
          </a:prstGeom>
          <a:solidFill>
            <a:srgbClr val="7030A0"/>
          </a:solidFill>
        </p:spPr>
        <p:txBody>
          <a:bodyPr wrap="none" rtlCol="0">
            <a:spAutoFit/>
          </a:bodyPr>
          <a:lstStyle/>
          <a:p>
            <a:pPr algn="ctr"/>
            <a:r>
              <a:rPr lang="en-US" sz="4000" b="1" dirty="0">
                <a:solidFill>
                  <a:schemeClr val="bg1"/>
                </a:solidFill>
              </a:rPr>
              <a:t>Idolatry</a:t>
            </a:r>
          </a:p>
          <a:p>
            <a:pPr algn="ctr"/>
            <a:r>
              <a:rPr lang="en-US" sz="4000" b="1" dirty="0">
                <a:solidFill>
                  <a:schemeClr val="bg1"/>
                </a:solidFill>
              </a:rPr>
              <a:t>(1:4-5; Col. 3:5)</a:t>
            </a:r>
          </a:p>
        </p:txBody>
      </p:sp>
      <p:sp>
        <p:nvSpPr>
          <p:cNvPr id="4" name="TextBox 3">
            <a:extLst>
              <a:ext uri="{FF2B5EF4-FFF2-40B4-BE49-F238E27FC236}">
                <a16:creationId xmlns:a16="http://schemas.microsoft.com/office/drawing/2014/main" id="{37D0FFB5-3C71-4C18-8C53-63314964B3B4}"/>
              </a:ext>
            </a:extLst>
          </p:cNvPr>
          <p:cNvSpPr txBox="1"/>
          <p:nvPr/>
        </p:nvSpPr>
        <p:spPr>
          <a:xfrm>
            <a:off x="4113310" y="1357450"/>
            <a:ext cx="3506088" cy="1323439"/>
          </a:xfrm>
          <a:prstGeom prst="rect">
            <a:avLst/>
          </a:prstGeom>
          <a:solidFill>
            <a:srgbClr val="7030A0"/>
          </a:solidFill>
        </p:spPr>
        <p:txBody>
          <a:bodyPr wrap="none" rtlCol="0">
            <a:spAutoFit/>
          </a:bodyPr>
          <a:lstStyle/>
          <a:p>
            <a:pPr algn="ctr"/>
            <a:r>
              <a:rPr lang="en-US" sz="4000" b="1" dirty="0">
                <a:solidFill>
                  <a:schemeClr val="bg1"/>
                </a:solidFill>
              </a:rPr>
              <a:t>Double-minded</a:t>
            </a:r>
          </a:p>
          <a:p>
            <a:pPr algn="ctr"/>
            <a:r>
              <a:rPr lang="en-US" sz="4000" b="1" dirty="0">
                <a:solidFill>
                  <a:schemeClr val="bg1"/>
                </a:solidFill>
              </a:rPr>
              <a:t>(1:5; Mt. 6:24)</a:t>
            </a:r>
          </a:p>
        </p:txBody>
      </p:sp>
      <p:sp>
        <p:nvSpPr>
          <p:cNvPr id="5" name="TextBox 4">
            <a:extLst>
              <a:ext uri="{FF2B5EF4-FFF2-40B4-BE49-F238E27FC236}">
                <a16:creationId xmlns:a16="http://schemas.microsoft.com/office/drawing/2014/main" id="{B33BF879-18E5-4045-ACCD-77EC2768484A}"/>
              </a:ext>
            </a:extLst>
          </p:cNvPr>
          <p:cNvSpPr txBox="1"/>
          <p:nvPr/>
        </p:nvSpPr>
        <p:spPr>
          <a:xfrm>
            <a:off x="8211703" y="296990"/>
            <a:ext cx="3451587" cy="1323439"/>
          </a:xfrm>
          <a:prstGeom prst="rect">
            <a:avLst/>
          </a:prstGeom>
          <a:solidFill>
            <a:srgbClr val="7030A0"/>
          </a:solidFill>
        </p:spPr>
        <p:txBody>
          <a:bodyPr wrap="none" rtlCol="0">
            <a:spAutoFit/>
          </a:bodyPr>
          <a:lstStyle/>
          <a:p>
            <a:pPr algn="ctr"/>
            <a:r>
              <a:rPr lang="en-US" sz="4000" b="1" dirty="0">
                <a:solidFill>
                  <a:schemeClr val="bg1"/>
                </a:solidFill>
              </a:rPr>
              <a:t>Apostasy</a:t>
            </a:r>
          </a:p>
          <a:p>
            <a:pPr algn="ctr"/>
            <a:r>
              <a:rPr lang="en-US" sz="4000" b="1" dirty="0">
                <a:solidFill>
                  <a:schemeClr val="bg1"/>
                </a:solidFill>
              </a:rPr>
              <a:t>(1:6; Heb. 3:12)</a:t>
            </a:r>
          </a:p>
        </p:txBody>
      </p:sp>
      <p:sp>
        <p:nvSpPr>
          <p:cNvPr id="6" name="TextBox 5">
            <a:extLst>
              <a:ext uri="{FF2B5EF4-FFF2-40B4-BE49-F238E27FC236}">
                <a16:creationId xmlns:a16="http://schemas.microsoft.com/office/drawing/2014/main" id="{89C0C996-1B79-488F-A4AC-1A86474BD489}"/>
              </a:ext>
            </a:extLst>
          </p:cNvPr>
          <p:cNvSpPr txBox="1"/>
          <p:nvPr/>
        </p:nvSpPr>
        <p:spPr>
          <a:xfrm>
            <a:off x="7832866" y="2101161"/>
            <a:ext cx="3978205" cy="1323439"/>
          </a:xfrm>
          <a:prstGeom prst="rect">
            <a:avLst/>
          </a:prstGeom>
          <a:solidFill>
            <a:srgbClr val="7030A0"/>
          </a:solidFill>
        </p:spPr>
        <p:txBody>
          <a:bodyPr wrap="none" rtlCol="0">
            <a:spAutoFit/>
          </a:bodyPr>
          <a:lstStyle/>
          <a:p>
            <a:pPr algn="ctr"/>
            <a:r>
              <a:rPr lang="en-US" sz="4000" b="1" dirty="0">
                <a:solidFill>
                  <a:schemeClr val="bg1"/>
                </a:solidFill>
              </a:rPr>
              <a:t>Foreign Garments</a:t>
            </a:r>
          </a:p>
          <a:p>
            <a:pPr algn="ctr"/>
            <a:r>
              <a:rPr lang="en-US" sz="4000" b="1" dirty="0">
                <a:solidFill>
                  <a:schemeClr val="bg1"/>
                </a:solidFill>
              </a:rPr>
              <a:t>(1:8; Col. 3:12-17)</a:t>
            </a:r>
          </a:p>
        </p:txBody>
      </p:sp>
      <p:sp>
        <p:nvSpPr>
          <p:cNvPr id="7" name="TextBox 6">
            <a:extLst>
              <a:ext uri="{FF2B5EF4-FFF2-40B4-BE49-F238E27FC236}">
                <a16:creationId xmlns:a16="http://schemas.microsoft.com/office/drawing/2014/main" id="{05462394-C077-46C6-B1E8-7E806A94108F}"/>
              </a:ext>
            </a:extLst>
          </p:cNvPr>
          <p:cNvSpPr txBox="1"/>
          <p:nvPr/>
        </p:nvSpPr>
        <p:spPr>
          <a:xfrm>
            <a:off x="296656" y="3214106"/>
            <a:ext cx="6205353" cy="1323439"/>
          </a:xfrm>
          <a:prstGeom prst="rect">
            <a:avLst/>
          </a:prstGeom>
          <a:solidFill>
            <a:srgbClr val="7030A0"/>
          </a:solidFill>
        </p:spPr>
        <p:txBody>
          <a:bodyPr wrap="none" rtlCol="0">
            <a:spAutoFit/>
          </a:bodyPr>
          <a:lstStyle/>
          <a:p>
            <a:pPr algn="ctr"/>
            <a:r>
              <a:rPr lang="en-US" sz="4000" b="1" dirty="0">
                <a:solidFill>
                  <a:schemeClr val="bg1"/>
                </a:solidFill>
              </a:rPr>
              <a:t>Violence, Robbery, Deceit</a:t>
            </a:r>
          </a:p>
          <a:p>
            <a:pPr algn="ctr"/>
            <a:r>
              <a:rPr lang="en-US" sz="4000" b="1" dirty="0">
                <a:solidFill>
                  <a:schemeClr val="bg1"/>
                </a:solidFill>
              </a:rPr>
              <a:t>(1:9; 1 Cor. 6:9; Gal. 5:19-21)</a:t>
            </a:r>
          </a:p>
        </p:txBody>
      </p:sp>
      <p:sp>
        <p:nvSpPr>
          <p:cNvPr id="8" name="TextBox 7">
            <a:extLst>
              <a:ext uri="{FF2B5EF4-FFF2-40B4-BE49-F238E27FC236}">
                <a16:creationId xmlns:a16="http://schemas.microsoft.com/office/drawing/2014/main" id="{F7F2F26E-0B9C-4FCB-9E28-8853566A33DA}"/>
              </a:ext>
            </a:extLst>
          </p:cNvPr>
          <p:cNvSpPr txBox="1"/>
          <p:nvPr/>
        </p:nvSpPr>
        <p:spPr>
          <a:xfrm>
            <a:off x="7281114" y="3661962"/>
            <a:ext cx="4345806" cy="1323439"/>
          </a:xfrm>
          <a:prstGeom prst="rect">
            <a:avLst/>
          </a:prstGeom>
          <a:solidFill>
            <a:srgbClr val="7030A0"/>
          </a:solidFill>
        </p:spPr>
        <p:txBody>
          <a:bodyPr wrap="none" rtlCol="0">
            <a:spAutoFit/>
          </a:bodyPr>
          <a:lstStyle/>
          <a:p>
            <a:pPr algn="ctr"/>
            <a:r>
              <a:rPr lang="en-US" sz="4000" b="1" dirty="0">
                <a:solidFill>
                  <a:schemeClr val="bg1"/>
                </a:solidFill>
              </a:rPr>
              <a:t>Crooked Merchants</a:t>
            </a:r>
          </a:p>
          <a:p>
            <a:pPr algn="ctr"/>
            <a:r>
              <a:rPr lang="en-US" sz="4000" b="1" dirty="0">
                <a:solidFill>
                  <a:schemeClr val="bg1"/>
                </a:solidFill>
              </a:rPr>
              <a:t>(1:11; Eph. 4:28)</a:t>
            </a:r>
          </a:p>
        </p:txBody>
      </p:sp>
      <p:sp>
        <p:nvSpPr>
          <p:cNvPr id="9" name="TextBox 8">
            <a:extLst>
              <a:ext uri="{FF2B5EF4-FFF2-40B4-BE49-F238E27FC236}">
                <a16:creationId xmlns:a16="http://schemas.microsoft.com/office/drawing/2014/main" id="{D5B5B608-3183-4DC3-88BA-DA0C3606F872}"/>
              </a:ext>
            </a:extLst>
          </p:cNvPr>
          <p:cNvSpPr txBox="1"/>
          <p:nvPr/>
        </p:nvSpPr>
        <p:spPr>
          <a:xfrm>
            <a:off x="841212" y="5070762"/>
            <a:ext cx="4172745" cy="1323439"/>
          </a:xfrm>
          <a:prstGeom prst="rect">
            <a:avLst/>
          </a:prstGeom>
          <a:solidFill>
            <a:srgbClr val="7030A0"/>
          </a:solidFill>
        </p:spPr>
        <p:txBody>
          <a:bodyPr wrap="none" rtlCol="0">
            <a:spAutoFit/>
          </a:bodyPr>
          <a:lstStyle/>
          <a:p>
            <a:pPr algn="ctr"/>
            <a:r>
              <a:rPr lang="en-US" sz="4000" b="1" dirty="0">
                <a:solidFill>
                  <a:schemeClr val="bg1"/>
                </a:solidFill>
              </a:rPr>
              <a:t>Practical Atheism</a:t>
            </a:r>
          </a:p>
          <a:p>
            <a:pPr algn="ctr"/>
            <a:r>
              <a:rPr lang="en-US" sz="4000" b="1" dirty="0">
                <a:solidFill>
                  <a:schemeClr val="bg1"/>
                </a:solidFill>
              </a:rPr>
              <a:t>(1:12; 1 Cor. 10:12)</a:t>
            </a:r>
          </a:p>
        </p:txBody>
      </p:sp>
      <p:sp>
        <p:nvSpPr>
          <p:cNvPr id="10" name="TextBox 9">
            <a:extLst>
              <a:ext uri="{FF2B5EF4-FFF2-40B4-BE49-F238E27FC236}">
                <a16:creationId xmlns:a16="http://schemas.microsoft.com/office/drawing/2014/main" id="{9CFE5E0B-6950-43B4-A753-193B3490CD17}"/>
              </a:ext>
            </a:extLst>
          </p:cNvPr>
          <p:cNvSpPr txBox="1"/>
          <p:nvPr/>
        </p:nvSpPr>
        <p:spPr>
          <a:xfrm>
            <a:off x="6133249" y="5304754"/>
            <a:ext cx="4156908" cy="1323439"/>
          </a:xfrm>
          <a:prstGeom prst="rect">
            <a:avLst/>
          </a:prstGeom>
          <a:solidFill>
            <a:srgbClr val="7030A0"/>
          </a:solidFill>
        </p:spPr>
        <p:txBody>
          <a:bodyPr wrap="none" rtlCol="0">
            <a:spAutoFit/>
          </a:bodyPr>
          <a:lstStyle/>
          <a:p>
            <a:pPr algn="ctr"/>
            <a:r>
              <a:rPr lang="en-US" sz="4000" b="1" dirty="0">
                <a:solidFill>
                  <a:schemeClr val="bg1"/>
                </a:solidFill>
              </a:rPr>
              <a:t>Trust in Wealth</a:t>
            </a:r>
          </a:p>
          <a:p>
            <a:pPr algn="ctr"/>
            <a:r>
              <a:rPr lang="en-US" sz="4000" b="1" dirty="0">
                <a:solidFill>
                  <a:schemeClr val="bg1"/>
                </a:solidFill>
              </a:rPr>
              <a:t>(1:18; Mt. 6:19-21)</a:t>
            </a:r>
          </a:p>
        </p:txBody>
      </p:sp>
    </p:spTree>
    <p:extLst>
      <p:ext uri="{BB962C8B-B14F-4D97-AF65-F5344CB8AC3E}">
        <p14:creationId xmlns:p14="http://schemas.microsoft.com/office/powerpoint/2010/main" val="576184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0-#ppt_w/2"/>
                                          </p:val>
                                        </p:tav>
                                        <p:tav tm="100000">
                                          <p:val>
                                            <p:strVal val="#ppt_x"/>
                                          </p:val>
                                        </p:tav>
                                      </p:tavLst>
                                    </p:anim>
                                    <p:anim calcmode="lin" valueType="num">
                                      <p:cBhvr additive="base">
                                        <p:cTn id="26"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0-#ppt_w/2"/>
                                          </p:val>
                                        </p:tav>
                                        <p:tav tm="100000">
                                          <p:val>
                                            <p:strVal val="#ppt_x"/>
                                          </p:val>
                                        </p:tav>
                                      </p:tavLst>
                                    </p:anim>
                                    <p:anim calcmode="lin" valueType="num">
                                      <p:cBhvr additive="base">
                                        <p:cTn id="32"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0-#ppt_w/2"/>
                                          </p:val>
                                        </p:tav>
                                        <p:tav tm="100000">
                                          <p:val>
                                            <p:strVal val="#ppt_x"/>
                                          </p:val>
                                        </p:tav>
                                      </p:tavLst>
                                    </p:anim>
                                    <p:anim calcmode="lin" valueType="num">
                                      <p:cBhvr additive="base">
                                        <p:cTn id="3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0-#ppt_w/2"/>
                                          </p:val>
                                        </p:tav>
                                        <p:tav tm="100000">
                                          <p:val>
                                            <p:strVal val="#ppt_x"/>
                                          </p:val>
                                        </p:tav>
                                      </p:tavLst>
                                    </p:anim>
                                    <p:anim calcmode="lin" valueType="num">
                                      <p:cBhvr additive="base">
                                        <p:cTn id="44"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0-#ppt_w/2"/>
                                          </p:val>
                                        </p:tav>
                                        <p:tav tm="100000">
                                          <p:val>
                                            <p:strVal val="#ppt_x"/>
                                          </p:val>
                                        </p:tav>
                                      </p:tavLst>
                                    </p:anim>
                                    <p:anim calcmode="lin" valueType="num">
                                      <p:cBhvr additive="base">
                                        <p:cTn id="5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7FD1B71-21DD-4FB7-9759-32072BB08035}"/>
              </a:ext>
            </a:extLst>
          </p:cNvPr>
          <p:cNvSpPr txBox="1"/>
          <p:nvPr/>
        </p:nvSpPr>
        <p:spPr>
          <a:xfrm>
            <a:off x="1569396" y="378691"/>
            <a:ext cx="9182514" cy="923330"/>
          </a:xfrm>
          <a:prstGeom prst="rect">
            <a:avLst/>
          </a:prstGeom>
          <a:solidFill>
            <a:srgbClr val="7030A0"/>
          </a:solidFill>
        </p:spPr>
        <p:txBody>
          <a:bodyPr wrap="none" rtlCol="0">
            <a:spAutoFit/>
          </a:bodyPr>
          <a:lstStyle/>
          <a:p>
            <a:r>
              <a:rPr lang="en-US" sz="5400" b="1" dirty="0">
                <a:solidFill>
                  <a:schemeClr val="bg1"/>
                </a:solidFill>
              </a:rPr>
              <a:t>No Place To Hide From the Lord</a:t>
            </a:r>
          </a:p>
        </p:txBody>
      </p:sp>
      <p:sp>
        <p:nvSpPr>
          <p:cNvPr id="3" name="TextBox 2">
            <a:extLst>
              <a:ext uri="{FF2B5EF4-FFF2-40B4-BE49-F238E27FC236}">
                <a16:creationId xmlns:a16="http://schemas.microsoft.com/office/drawing/2014/main" id="{1861B1A5-37BA-4CF9-8DFD-7EF31178C5DD}"/>
              </a:ext>
            </a:extLst>
          </p:cNvPr>
          <p:cNvSpPr txBox="1"/>
          <p:nvPr/>
        </p:nvSpPr>
        <p:spPr>
          <a:xfrm>
            <a:off x="498763" y="1588655"/>
            <a:ext cx="11323781" cy="4647426"/>
          </a:xfrm>
          <a:prstGeom prst="rect">
            <a:avLst/>
          </a:prstGeom>
          <a:noFill/>
        </p:spPr>
        <p:txBody>
          <a:bodyPr wrap="square" rtlCol="0">
            <a:spAutoFit/>
          </a:bodyPr>
          <a:lstStyle/>
          <a:p>
            <a:r>
              <a:rPr lang="en-US" sz="4000" dirty="0"/>
              <a:t>At that time I will search Jerusalem with lamps and punish those who are complacent, who are like wine left on its dregs, who think, ‘The LORD will do nothing, either good or bad.’ (Zeph. 1:12)</a:t>
            </a:r>
          </a:p>
          <a:p>
            <a:endParaRPr lang="en-US" sz="1600" dirty="0"/>
          </a:p>
          <a:p>
            <a:r>
              <a:rPr lang="en-US" sz="4000" dirty="0"/>
              <a:t>“These things you have done, and I kept silence; You thought that I was just like you; I will reprove you, and state the case in order before your eyes.” (Psa. 50:21)</a:t>
            </a:r>
          </a:p>
        </p:txBody>
      </p:sp>
    </p:spTree>
    <p:extLst>
      <p:ext uri="{BB962C8B-B14F-4D97-AF65-F5344CB8AC3E}">
        <p14:creationId xmlns:p14="http://schemas.microsoft.com/office/powerpoint/2010/main" val="1063475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7FD1B71-21DD-4FB7-9759-32072BB08035}"/>
              </a:ext>
            </a:extLst>
          </p:cNvPr>
          <p:cNvSpPr txBox="1"/>
          <p:nvPr/>
        </p:nvSpPr>
        <p:spPr>
          <a:xfrm>
            <a:off x="3217263" y="191032"/>
            <a:ext cx="5757474" cy="923330"/>
          </a:xfrm>
          <a:prstGeom prst="rect">
            <a:avLst/>
          </a:prstGeom>
          <a:solidFill>
            <a:srgbClr val="7030A0"/>
          </a:solidFill>
        </p:spPr>
        <p:txBody>
          <a:bodyPr wrap="none" rtlCol="0">
            <a:spAutoFit/>
          </a:bodyPr>
          <a:lstStyle/>
          <a:p>
            <a:r>
              <a:rPr lang="en-US" sz="5400" b="1" dirty="0">
                <a:solidFill>
                  <a:schemeClr val="bg1"/>
                </a:solidFill>
              </a:rPr>
              <a:t>Call To Repentance</a:t>
            </a:r>
          </a:p>
        </p:txBody>
      </p:sp>
      <p:sp>
        <p:nvSpPr>
          <p:cNvPr id="3" name="TextBox 2">
            <a:extLst>
              <a:ext uri="{FF2B5EF4-FFF2-40B4-BE49-F238E27FC236}">
                <a16:creationId xmlns:a16="http://schemas.microsoft.com/office/drawing/2014/main" id="{1861B1A5-37BA-4CF9-8DFD-7EF31178C5DD}"/>
              </a:ext>
            </a:extLst>
          </p:cNvPr>
          <p:cNvSpPr txBox="1"/>
          <p:nvPr/>
        </p:nvSpPr>
        <p:spPr>
          <a:xfrm>
            <a:off x="434107" y="1219323"/>
            <a:ext cx="11323781" cy="923330"/>
          </a:xfrm>
          <a:prstGeom prst="rect">
            <a:avLst/>
          </a:prstGeom>
          <a:noFill/>
        </p:spPr>
        <p:txBody>
          <a:bodyPr wrap="square" rtlCol="0">
            <a:spAutoFit/>
          </a:bodyPr>
          <a:lstStyle/>
          <a:p>
            <a:pPr algn="ctr"/>
            <a:r>
              <a:rPr lang="en-US" sz="5400" dirty="0"/>
              <a:t>A Nation Without Shame (2:1)</a:t>
            </a:r>
          </a:p>
        </p:txBody>
      </p:sp>
      <p:sp>
        <p:nvSpPr>
          <p:cNvPr id="4" name="TextBox 3">
            <a:extLst>
              <a:ext uri="{FF2B5EF4-FFF2-40B4-BE49-F238E27FC236}">
                <a16:creationId xmlns:a16="http://schemas.microsoft.com/office/drawing/2014/main" id="{313EC83E-6452-47B1-B5A8-EE0DFCE770BD}"/>
              </a:ext>
            </a:extLst>
          </p:cNvPr>
          <p:cNvSpPr txBox="1"/>
          <p:nvPr/>
        </p:nvSpPr>
        <p:spPr>
          <a:xfrm>
            <a:off x="378689" y="2142653"/>
            <a:ext cx="11434619" cy="4524315"/>
          </a:xfrm>
          <a:prstGeom prst="rect">
            <a:avLst/>
          </a:prstGeom>
          <a:noFill/>
        </p:spPr>
        <p:txBody>
          <a:bodyPr wrap="square" rtlCol="0">
            <a:spAutoFit/>
          </a:bodyPr>
          <a:lstStyle/>
          <a:p>
            <a:r>
              <a:rPr lang="en-US" sz="4800" dirty="0"/>
              <a:t>Are they ashamed of their loathsome conduct? No, they have no shame at all; they do not even know how to blush. So they will fall among the fallen; they will be brought down when I punish them," says the LORD. (Jeremiah 6:15)</a:t>
            </a:r>
          </a:p>
        </p:txBody>
      </p:sp>
    </p:spTree>
    <p:extLst>
      <p:ext uri="{BB962C8B-B14F-4D97-AF65-F5344CB8AC3E}">
        <p14:creationId xmlns:p14="http://schemas.microsoft.com/office/powerpoint/2010/main" val="3135279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7FD1B71-21DD-4FB7-9759-32072BB08035}"/>
              </a:ext>
            </a:extLst>
          </p:cNvPr>
          <p:cNvSpPr txBox="1"/>
          <p:nvPr/>
        </p:nvSpPr>
        <p:spPr>
          <a:xfrm>
            <a:off x="3217263" y="191032"/>
            <a:ext cx="5757474" cy="923330"/>
          </a:xfrm>
          <a:prstGeom prst="rect">
            <a:avLst/>
          </a:prstGeom>
          <a:solidFill>
            <a:srgbClr val="7030A0"/>
          </a:solidFill>
        </p:spPr>
        <p:txBody>
          <a:bodyPr wrap="none" rtlCol="0">
            <a:spAutoFit/>
          </a:bodyPr>
          <a:lstStyle/>
          <a:p>
            <a:r>
              <a:rPr lang="en-US" sz="5400" b="1" dirty="0">
                <a:solidFill>
                  <a:schemeClr val="bg1"/>
                </a:solidFill>
              </a:rPr>
              <a:t>Call To Repentance</a:t>
            </a:r>
          </a:p>
        </p:txBody>
      </p:sp>
      <p:sp>
        <p:nvSpPr>
          <p:cNvPr id="3" name="TextBox 2">
            <a:extLst>
              <a:ext uri="{FF2B5EF4-FFF2-40B4-BE49-F238E27FC236}">
                <a16:creationId xmlns:a16="http://schemas.microsoft.com/office/drawing/2014/main" id="{1861B1A5-37BA-4CF9-8DFD-7EF31178C5DD}"/>
              </a:ext>
            </a:extLst>
          </p:cNvPr>
          <p:cNvSpPr txBox="1"/>
          <p:nvPr/>
        </p:nvSpPr>
        <p:spPr>
          <a:xfrm>
            <a:off x="434107" y="1219323"/>
            <a:ext cx="11323781" cy="923330"/>
          </a:xfrm>
          <a:prstGeom prst="rect">
            <a:avLst/>
          </a:prstGeom>
          <a:noFill/>
        </p:spPr>
        <p:txBody>
          <a:bodyPr wrap="square" rtlCol="0">
            <a:spAutoFit/>
          </a:bodyPr>
          <a:lstStyle/>
          <a:p>
            <a:pPr algn="ctr"/>
            <a:r>
              <a:rPr lang="en-US" sz="5400" dirty="0"/>
              <a:t>A Nation Without Shame (2:1)</a:t>
            </a:r>
          </a:p>
        </p:txBody>
      </p:sp>
      <p:sp>
        <p:nvSpPr>
          <p:cNvPr id="4" name="TextBox 3">
            <a:extLst>
              <a:ext uri="{FF2B5EF4-FFF2-40B4-BE49-F238E27FC236}">
                <a16:creationId xmlns:a16="http://schemas.microsoft.com/office/drawing/2014/main" id="{313EC83E-6452-47B1-B5A8-EE0DFCE770BD}"/>
              </a:ext>
            </a:extLst>
          </p:cNvPr>
          <p:cNvSpPr txBox="1"/>
          <p:nvPr/>
        </p:nvSpPr>
        <p:spPr>
          <a:xfrm>
            <a:off x="378689" y="2142653"/>
            <a:ext cx="11434619" cy="4339650"/>
          </a:xfrm>
          <a:prstGeom prst="rect">
            <a:avLst/>
          </a:prstGeom>
          <a:noFill/>
        </p:spPr>
        <p:txBody>
          <a:bodyPr wrap="square" rtlCol="0">
            <a:spAutoFit/>
          </a:bodyPr>
          <a:lstStyle/>
          <a:p>
            <a:pPr marL="685800" indent="-685800">
              <a:buFont typeface="Arial" panose="020B0604020202020204" pitchFamily="34" charset="0"/>
              <a:buChar char="•"/>
            </a:pPr>
            <a:r>
              <a:rPr lang="en-US" sz="4800" dirty="0"/>
              <a:t>Living together before marriage</a:t>
            </a:r>
          </a:p>
          <a:p>
            <a:pPr marL="685800" indent="-685800">
              <a:buFont typeface="Arial" panose="020B0604020202020204" pitchFamily="34" charset="0"/>
              <a:buChar char="•"/>
            </a:pPr>
            <a:r>
              <a:rPr lang="en-US" sz="4800" dirty="0"/>
              <a:t>Unwed mothers</a:t>
            </a:r>
          </a:p>
          <a:p>
            <a:pPr marL="685800" indent="-685800">
              <a:buFont typeface="Arial" panose="020B0604020202020204" pitchFamily="34" charset="0"/>
              <a:buChar char="•"/>
            </a:pPr>
            <a:r>
              <a:rPr lang="en-US" sz="4800" dirty="0"/>
              <a:t>Lascivious activities</a:t>
            </a:r>
          </a:p>
          <a:p>
            <a:pPr marL="1143000" lvl="1" indent="-685800">
              <a:buFont typeface="Wingdings" panose="05000000000000000000" pitchFamily="2" charset="2"/>
              <a:buChar char="Ø"/>
            </a:pPr>
            <a:r>
              <a:rPr lang="en-US" sz="4400" dirty="0"/>
              <a:t>Dancing, Immodest dress</a:t>
            </a:r>
          </a:p>
          <a:p>
            <a:pPr marL="1143000" lvl="1" indent="-685800">
              <a:buFont typeface="Wingdings" panose="05000000000000000000" pitchFamily="2" charset="2"/>
              <a:buChar char="Ø"/>
            </a:pPr>
            <a:r>
              <a:rPr lang="en-US" sz="4400" dirty="0"/>
              <a:t>Pornography</a:t>
            </a:r>
          </a:p>
          <a:p>
            <a:pPr marL="1143000" lvl="1" indent="-685800">
              <a:buFont typeface="Wingdings" panose="05000000000000000000" pitchFamily="2" charset="2"/>
              <a:buChar char="Ø"/>
            </a:pPr>
            <a:r>
              <a:rPr lang="en-US" sz="4400" dirty="0"/>
              <a:t>Mixed swimming</a:t>
            </a:r>
          </a:p>
        </p:txBody>
      </p:sp>
    </p:spTree>
    <p:extLst>
      <p:ext uri="{BB962C8B-B14F-4D97-AF65-F5344CB8AC3E}">
        <p14:creationId xmlns:p14="http://schemas.microsoft.com/office/powerpoint/2010/main" val="822157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7FD1B71-21DD-4FB7-9759-32072BB08035}"/>
              </a:ext>
            </a:extLst>
          </p:cNvPr>
          <p:cNvSpPr txBox="1"/>
          <p:nvPr/>
        </p:nvSpPr>
        <p:spPr>
          <a:xfrm>
            <a:off x="4304040" y="332758"/>
            <a:ext cx="6724277" cy="1477328"/>
          </a:xfrm>
          <a:prstGeom prst="rect">
            <a:avLst/>
          </a:prstGeom>
          <a:solidFill>
            <a:srgbClr val="7030A0"/>
          </a:solidFill>
        </p:spPr>
        <p:txBody>
          <a:bodyPr wrap="none" rtlCol="0">
            <a:spAutoFit/>
          </a:bodyPr>
          <a:lstStyle/>
          <a:p>
            <a:pPr algn="ctr"/>
            <a:r>
              <a:rPr lang="en-US" sz="5400" b="1" dirty="0">
                <a:solidFill>
                  <a:schemeClr val="bg1"/>
                </a:solidFill>
              </a:rPr>
              <a:t>Pride Destroys Nations</a:t>
            </a:r>
          </a:p>
          <a:p>
            <a:pPr algn="ctr"/>
            <a:r>
              <a:rPr lang="en-US" sz="3600" b="1" dirty="0">
                <a:solidFill>
                  <a:schemeClr val="bg1"/>
                </a:solidFill>
              </a:rPr>
              <a:t>Prov. 16:18; 14:34</a:t>
            </a:r>
          </a:p>
        </p:txBody>
      </p:sp>
      <p:sp>
        <p:nvSpPr>
          <p:cNvPr id="5" name="TextBox 4">
            <a:extLst>
              <a:ext uri="{FF2B5EF4-FFF2-40B4-BE49-F238E27FC236}">
                <a16:creationId xmlns:a16="http://schemas.microsoft.com/office/drawing/2014/main" id="{68A61325-15AF-4A2B-B751-F5454F120FA1}"/>
              </a:ext>
            </a:extLst>
          </p:cNvPr>
          <p:cNvSpPr txBox="1"/>
          <p:nvPr/>
        </p:nvSpPr>
        <p:spPr>
          <a:xfrm>
            <a:off x="757382" y="1071422"/>
            <a:ext cx="2200731" cy="1107996"/>
          </a:xfrm>
          <a:prstGeom prst="rect">
            <a:avLst/>
          </a:prstGeom>
          <a:solidFill>
            <a:srgbClr val="7030A0"/>
          </a:solidFill>
        </p:spPr>
        <p:txBody>
          <a:bodyPr wrap="none" rtlCol="0">
            <a:spAutoFit/>
          </a:bodyPr>
          <a:lstStyle/>
          <a:p>
            <a:pPr algn="ctr"/>
            <a:r>
              <a:rPr lang="en-US" sz="4800" b="1" dirty="0">
                <a:solidFill>
                  <a:schemeClr val="bg1"/>
                </a:solidFill>
              </a:rPr>
              <a:t>Philistia</a:t>
            </a:r>
          </a:p>
          <a:p>
            <a:pPr algn="ctr"/>
            <a:r>
              <a:rPr lang="en-US" b="1" dirty="0">
                <a:solidFill>
                  <a:schemeClr val="bg1"/>
                </a:solidFill>
              </a:rPr>
              <a:t>(2:5)</a:t>
            </a:r>
          </a:p>
        </p:txBody>
      </p:sp>
      <p:sp>
        <p:nvSpPr>
          <p:cNvPr id="6" name="TextBox 5">
            <a:extLst>
              <a:ext uri="{FF2B5EF4-FFF2-40B4-BE49-F238E27FC236}">
                <a16:creationId xmlns:a16="http://schemas.microsoft.com/office/drawing/2014/main" id="{40D6A387-07FA-4D33-B62C-B69335907424}"/>
              </a:ext>
            </a:extLst>
          </p:cNvPr>
          <p:cNvSpPr txBox="1"/>
          <p:nvPr/>
        </p:nvSpPr>
        <p:spPr>
          <a:xfrm>
            <a:off x="2958113" y="2179418"/>
            <a:ext cx="1688283" cy="1107996"/>
          </a:xfrm>
          <a:prstGeom prst="rect">
            <a:avLst/>
          </a:prstGeom>
          <a:solidFill>
            <a:srgbClr val="7030A0"/>
          </a:solidFill>
        </p:spPr>
        <p:txBody>
          <a:bodyPr wrap="none" rtlCol="0">
            <a:spAutoFit/>
          </a:bodyPr>
          <a:lstStyle/>
          <a:p>
            <a:pPr algn="ctr"/>
            <a:r>
              <a:rPr lang="en-US" sz="4800" b="1" dirty="0">
                <a:solidFill>
                  <a:schemeClr val="bg1"/>
                </a:solidFill>
              </a:rPr>
              <a:t>Moab</a:t>
            </a:r>
          </a:p>
          <a:p>
            <a:pPr algn="ctr"/>
            <a:r>
              <a:rPr lang="en-US" b="1" dirty="0">
                <a:solidFill>
                  <a:schemeClr val="bg1"/>
                </a:solidFill>
              </a:rPr>
              <a:t>(2:8)</a:t>
            </a:r>
          </a:p>
        </p:txBody>
      </p:sp>
      <p:sp>
        <p:nvSpPr>
          <p:cNvPr id="7" name="TextBox 6">
            <a:extLst>
              <a:ext uri="{FF2B5EF4-FFF2-40B4-BE49-F238E27FC236}">
                <a16:creationId xmlns:a16="http://schemas.microsoft.com/office/drawing/2014/main" id="{031989A1-448A-4A0B-9CD9-C81CAFA6C191}"/>
              </a:ext>
            </a:extLst>
          </p:cNvPr>
          <p:cNvSpPr txBox="1"/>
          <p:nvPr/>
        </p:nvSpPr>
        <p:spPr>
          <a:xfrm>
            <a:off x="4646396" y="3287414"/>
            <a:ext cx="2218877" cy="1107996"/>
          </a:xfrm>
          <a:prstGeom prst="rect">
            <a:avLst/>
          </a:prstGeom>
          <a:solidFill>
            <a:srgbClr val="7030A0"/>
          </a:solidFill>
        </p:spPr>
        <p:txBody>
          <a:bodyPr wrap="none" rtlCol="0">
            <a:spAutoFit/>
          </a:bodyPr>
          <a:lstStyle/>
          <a:p>
            <a:pPr algn="ctr"/>
            <a:r>
              <a:rPr lang="en-US" sz="4800" b="1" dirty="0">
                <a:solidFill>
                  <a:schemeClr val="bg1"/>
                </a:solidFill>
              </a:rPr>
              <a:t>Ammon</a:t>
            </a:r>
          </a:p>
          <a:p>
            <a:pPr algn="ctr"/>
            <a:r>
              <a:rPr lang="en-US" b="1" dirty="0">
                <a:solidFill>
                  <a:schemeClr val="bg1"/>
                </a:solidFill>
              </a:rPr>
              <a:t>(2:8, 10)</a:t>
            </a:r>
          </a:p>
        </p:txBody>
      </p:sp>
      <p:sp>
        <p:nvSpPr>
          <p:cNvPr id="8" name="TextBox 7">
            <a:extLst>
              <a:ext uri="{FF2B5EF4-FFF2-40B4-BE49-F238E27FC236}">
                <a16:creationId xmlns:a16="http://schemas.microsoft.com/office/drawing/2014/main" id="{CD324E1A-913E-4E0C-8D97-141730222C85}"/>
              </a:ext>
            </a:extLst>
          </p:cNvPr>
          <p:cNvSpPr txBox="1"/>
          <p:nvPr/>
        </p:nvSpPr>
        <p:spPr>
          <a:xfrm>
            <a:off x="6865273" y="4395410"/>
            <a:ext cx="2285177" cy="1107996"/>
          </a:xfrm>
          <a:prstGeom prst="rect">
            <a:avLst/>
          </a:prstGeom>
          <a:solidFill>
            <a:srgbClr val="7030A0"/>
          </a:solidFill>
        </p:spPr>
        <p:txBody>
          <a:bodyPr wrap="none" rtlCol="0">
            <a:spAutoFit/>
          </a:bodyPr>
          <a:lstStyle/>
          <a:p>
            <a:pPr algn="ctr"/>
            <a:r>
              <a:rPr lang="en-US" sz="4800" b="1" dirty="0">
                <a:solidFill>
                  <a:schemeClr val="bg1"/>
                </a:solidFill>
              </a:rPr>
              <a:t>Ethiopia</a:t>
            </a:r>
          </a:p>
          <a:p>
            <a:pPr algn="ctr"/>
            <a:r>
              <a:rPr lang="en-US" b="1" dirty="0">
                <a:solidFill>
                  <a:schemeClr val="bg1"/>
                </a:solidFill>
              </a:rPr>
              <a:t>(2:12)</a:t>
            </a:r>
          </a:p>
        </p:txBody>
      </p:sp>
      <p:sp>
        <p:nvSpPr>
          <p:cNvPr id="9" name="TextBox 8">
            <a:extLst>
              <a:ext uri="{FF2B5EF4-FFF2-40B4-BE49-F238E27FC236}">
                <a16:creationId xmlns:a16="http://schemas.microsoft.com/office/drawing/2014/main" id="{6C436EBF-3C40-4ED7-A92D-CD40EF14FDE2}"/>
              </a:ext>
            </a:extLst>
          </p:cNvPr>
          <p:cNvSpPr txBox="1"/>
          <p:nvPr/>
        </p:nvSpPr>
        <p:spPr>
          <a:xfrm>
            <a:off x="9150450" y="5503406"/>
            <a:ext cx="2005998" cy="1107996"/>
          </a:xfrm>
          <a:prstGeom prst="rect">
            <a:avLst/>
          </a:prstGeom>
          <a:solidFill>
            <a:srgbClr val="7030A0"/>
          </a:solidFill>
        </p:spPr>
        <p:txBody>
          <a:bodyPr wrap="none" rtlCol="0">
            <a:spAutoFit/>
          </a:bodyPr>
          <a:lstStyle/>
          <a:p>
            <a:pPr algn="ctr"/>
            <a:r>
              <a:rPr lang="en-US" sz="4800" b="1" dirty="0">
                <a:solidFill>
                  <a:schemeClr val="bg1"/>
                </a:solidFill>
              </a:rPr>
              <a:t>Assyria</a:t>
            </a:r>
          </a:p>
          <a:p>
            <a:pPr algn="ctr"/>
            <a:r>
              <a:rPr lang="en-US" b="1" dirty="0">
                <a:solidFill>
                  <a:schemeClr val="bg1"/>
                </a:solidFill>
              </a:rPr>
              <a:t>(2:13, 15)</a:t>
            </a:r>
          </a:p>
        </p:txBody>
      </p:sp>
    </p:spTree>
    <p:extLst>
      <p:ext uri="{BB962C8B-B14F-4D97-AF65-F5344CB8AC3E}">
        <p14:creationId xmlns:p14="http://schemas.microsoft.com/office/powerpoint/2010/main" val="394154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750"/>
                                        <p:tgtEl>
                                          <p:spTgt spid="6"/>
                                        </p:tgtEl>
                                      </p:cBhvr>
                                    </p:animEffect>
                                  </p:childTnLst>
                                </p:cTn>
                              </p:par>
                            </p:childTnLst>
                          </p:cTn>
                        </p:par>
                        <p:par>
                          <p:cTn id="12" fill="hold">
                            <p:stCondLst>
                              <p:cond delay="1250"/>
                            </p:stCondLst>
                            <p:childTnLst>
                              <p:par>
                                <p:cTn id="13" presetID="22" presetClass="entr" presetSubtype="8"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750"/>
                                        <p:tgtEl>
                                          <p:spTgt spid="8"/>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750"/>
                                        <p:tgtEl>
                                          <p:spTgt spid="7"/>
                                        </p:tgtEl>
                                      </p:cBhvr>
                                    </p:animEffect>
                                  </p:childTnLst>
                                </p:cTn>
                              </p:par>
                            </p:childTnLst>
                          </p:cTn>
                        </p:par>
                        <p:par>
                          <p:cTn id="20" fill="hold">
                            <p:stCondLst>
                              <p:cond delay="2750"/>
                            </p:stCondLst>
                            <p:childTnLst>
                              <p:par>
                                <p:cTn id="21" presetID="22" presetClass="entr" presetSubtype="8"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7FD1B71-21DD-4FB7-9759-32072BB08035}"/>
              </a:ext>
            </a:extLst>
          </p:cNvPr>
          <p:cNvSpPr txBox="1"/>
          <p:nvPr/>
        </p:nvSpPr>
        <p:spPr>
          <a:xfrm>
            <a:off x="2733859" y="191032"/>
            <a:ext cx="6724277" cy="923330"/>
          </a:xfrm>
          <a:prstGeom prst="rect">
            <a:avLst/>
          </a:prstGeom>
          <a:solidFill>
            <a:srgbClr val="7030A0"/>
          </a:solidFill>
        </p:spPr>
        <p:txBody>
          <a:bodyPr wrap="none" rtlCol="0">
            <a:spAutoFit/>
          </a:bodyPr>
          <a:lstStyle/>
          <a:p>
            <a:r>
              <a:rPr lang="en-US" sz="5400" b="1" dirty="0">
                <a:solidFill>
                  <a:schemeClr val="bg1"/>
                </a:solidFill>
              </a:rPr>
              <a:t>Pride Destroys Nations</a:t>
            </a:r>
          </a:p>
        </p:txBody>
      </p:sp>
      <p:sp>
        <p:nvSpPr>
          <p:cNvPr id="12" name="TextBox 11">
            <a:extLst>
              <a:ext uri="{FF2B5EF4-FFF2-40B4-BE49-F238E27FC236}">
                <a16:creationId xmlns:a16="http://schemas.microsoft.com/office/drawing/2014/main" id="{F7375611-E89F-4F4C-9471-56D1AD2AA924}"/>
              </a:ext>
            </a:extLst>
          </p:cNvPr>
          <p:cNvSpPr txBox="1"/>
          <p:nvPr/>
        </p:nvSpPr>
        <p:spPr>
          <a:xfrm>
            <a:off x="323272" y="1363621"/>
            <a:ext cx="11323783" cy="5262979"/>
          </a:xfrm>
          <a:prstGeom prst="rect">
            <a:avLst/>
          </a:prstGeom>
          <a:solidFill>
            <a:schemeClr val="accent3">
              <a:lumMod val="20000"/>
              <a:lumOff val="80000"/>
            </a:schemeClr>
          </a:solidFill>
        </p:spPr>
        <p:txBody>
          <a:bodyPr wrap="square" rtlCol="0">
            <a:spAutoFit/>
          </a:bodyPr>
          <a:lstStyle/>
          <a:p>
            <a:r>
              <a:rPr lang="en-US" sz="4800" dirty="0">
                <a:solidFill>
                  <a:srgbClr val="C00000"/>
                </a:solidFill>
              </a:rPr>
              <a:t>This is the exultant city Which dwells securely, Who says in her heart, "I am, and there is no one besides me." How she has become a desolation, A resting place for beasts! Everyone who passes by her will hiss And wave his hand in contempt. (Zeph. 2:15; cf. v.6-8)</a:t>
            </a:r>
          </a:p>
        </p:txBody>
      </p:sp>
    </p:spTree>
    <p:extLst>
      <p:ext uri="{BB962C8B-B14F-4D97-AF65-F5344CB8AC3E}">
        <p14:creationId xmlns:p14="http://schemas.microsoft.com/office/powerpoint/2010/main" val="3123222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7FD1B71-21DD-4FB7-9759-32072BB08035}"/>
              </a:ext>
            </a:extLst>
          </p:cNvPr>
          <p:cNvSpPr txBox="1"/>
          <p:nvPr/>
        </p:nvSpPr>
        <p:spPr>
          <a:xfrm>
            <a:off x="2163513" y="363752"/>
            <a:ext cx="7864974" cy="923330"/>
          </a:xfrm>
          <a:prstGeom prst="rect">
            <a:avLst/>
          </a:prstGeom>
          <a:solidFill>
            <a:srgbClr val="7030A0"/>
          </a:solidFill>
        </p:spPr>
        <p:txBody>
          <a:bodyPr wrap="none" rtlCol="0">
            <a:spAutoFit/>
          </a:bodyPr>
          <a:lstStyle/>
          <a:p>
            <a:r>
              <a:rPr lang="en-US" sz="5400" b="1" dirty="0">
                <a:solidFill>
                  <a:schemeClr val="bg1"/>
                </a:solidFill>
              </a:rPr>
              <a:t>Restoration From Captivity</a:t>
            </a:r>
          </a:p>
        </p:txBody>
      </p:sp>
      <p:sp>
        <p:nvSpPr>
          <p:cNvPr id="3" name="TextBox 2">
            <a:extLst>
              <a:ext uri="{FF2B5EF4-FFF2-40B4-BE49-F238E27FC236}">
                <a16:creationId xmlns:a16="http://schemas.microsoft.com/office/drawing/2014/main" id="{7EFDFBD3-C753-FDAD-66BB-59C4F09EBEDB}"/>
              </a:ext>
            </a:extLst>
          </p:cNvPr>
          <p:cNvSpPr txBox="1"/>
          <p:nvPr/>
        </p:nvSpPr>
        <p:spPr>
          <a:xfrm>
            <a:off x="528320" y="1737360"/>
            <a:ext cx="11135360" cy="4524315"/>
          </a:xfrm>
          <a:prstGeom prst="rect">
            <a:avLst/>
          </a:prstGeom>
          <a:solidFill>
            <a:schemeClr val="accent3">
              <a:lumMod val="20000"/>
              <a:lumOff val="80000"/>
            </a:schemeClr>
          </a:solidFill>
        </p:spPr>
        <p:txBody>
          <a:bodyPr wrap="square" rtlCol="0">
            <a:spAutoFit/>
          </a:bodyPr>
          <a:lstStyle/>
          <a:p>
            <a:r>
              <a:rPr lang="en-US" sz="4800" dirty="0">
                <a:solidFill>
                  <a:srgbClr val="C00000"/>
                </a:solidFill>
              </a:rPr>
              <a:t>"At that time I will bring you in, Even at the time when I gather you together; Indeed, I will give you renown and praise Among all the peoples of the earth, When I restore your fortunes before your eyes," Says the LORD. (Zeph. 3:20)</a:t>
            </a:r>
          </a:p>
        </p:txBody>
      </p:sp>
    </p:spTree>
    <p:extLst>
      <p:ext uri="{BB962C8B-B14F-4D97-AF65-F5344CB8AC3E}">
        <p14:creationId xmlns:p14="http://schemas.microsoft.com/office/powerpoint/2010/main" val="1079749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457</TotalTime>
  <Words>494</Words>
  <Application>Microsoft Office PowerPoint</Application>
  <PresentationFormat>Widescreen</PresentationFormat>
  <Paragraphs>62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Zephaniah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Zephaniah</dc:title>
  <dc:creator>Andy</dc:creator>
  <cp:lastModifiedBy>Andy</cp:lastModifiedBy>
  <cp:revision>19</cp:revision>
  <dcterms:created xsi:type="dcterms:W3CDTF">2023-07-08T14:04:58Z</dcterms:created>
  <dcterms:modified xsi:type="dcterms:W3CDTF">2023-09-22T14:09:01Z</dcterms:modified>
</cp:coreProperties>
</file>