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4" r:id="rId6"/>
    <p:sldId id="263" r:id="rId7"/>
    <p:sldId id="261" r:id="rId8"/>
    <p:sldId id="265"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9" autoAdjust="0"/>
    <p:restoredTop sz="94660"/>
  </p:normalViewPr>
  <p:slideViewPr>
    <p:cSldViewPr snapToGrid="0">
      <p:cViewPr varScale="1">
        <p:scale>
          <a:sx n="59" d="100"/>
          <a:sy n="59" d="100"/>
        </p:scale>
        <p:origin x="6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90ABB-BE8B-4300-9D66-0DD215AF9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39F2EC-F58E-44CB-A0E9-3FBBA7CCF5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923C4A-6E42-4DD8-BE8A-A5B4660FA835}"/>
              </a:ext>
            </a:extLst>
          </p:cNvPr>
          <p:cNvSpPr>
            <a:spLocks noGrp="1"/>
          </p:cNvSpPr>
          <p:nvPr>
            <p:ph type="dt" sz="half" idx="10"/>
          </p:nvPr>
        </p:nvSpPr>
        <p:spPr/>
        <p:txBody>
          <a:bodyPr/>
          <a:lstStyle/>
          <a:p>
            <a:fld id="{AE30F58D-A166-4CEA-82C1-C8A9AFF3E672}" type="datetimeFigureOut">
              <a:rPr lang="en-US" smtClean="0"/>
              <a:t>9/17/2023</a:t>
            </a:fld>
            <a:endParaRPr lang="en-US"/>
          </a:p>
        </p:txBody>
      </p:sp>
      <p:sp>
        <p:nvSpPr>
          <p:cNvPr id="5" name="Footer Placeholder 4">
            <a:extLst>
              <a:ext uri="{FF2B5EF4-FFF2-40B4-BE49-F238E27FC236}">
                <a16:creationId xmlns:a16="http://schemas.microsoft.com/office/drawing/2014/main" id="{52A98FE4-8A24-4F21-AE51-0A6F7411E0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F3B1C8-0E1E-4FF6-A506-95E942C100F3}"/>
              </a:ext>
            </a:extLst>
          </p:cNvPr>
          <p:cNvSpPr>
            <a:spLocks noGrp="1"/>
          </p:cNvSpPr>
          <p:nvPr>
            <p:ph type="sldNum" sz="quarter" idx="12"/>
          </p:nvPr>
        </p:nvSpPr>
        <p:spPr/>
        <p:txBody>
          <a:bodyPr/>
          <a:lstStyle/>
          <a:p>
            <a:fld id="{0C8D81B4-05AF-40EE-97BB-96032C873BCF}" type="slidenum">
              <a:rPr lang="en-US" smtClean="0"/>
              <a:t>‹#›</a:t>
            </a:fld>
            <a:endParaRPr lang="en-US"/>
          </a:p>
        </p:txBody>
      </p:sp>
    </p:spTree>
    <p:extLst>
      <p:ext uri="{BB962C8B-B14F-4D97-AF65-F5344CB8AC3E}">
        <p14:creationId xmlns:p14="http://schemas.microsoft.com/office/powerpoint/2010/main" val="4223540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756B3-C1EC-4E84-83F5-AE9B815E96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D8A965-BEDF-4C81-B5EC-31B0740566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DEBEF9-B80D-4F71-AAB3-3DE08A95472A}"/>
              </a:ext>
            </a:extLst>
          </p:cNvPr>
          <p:cNvSpPr>
            <a:spLocks noGrp="1"/>
          </p:cNvSpPr>
          <p:nvPr>
            <p:ph type="dt" sz="half" idx="10"/>
          </p:nvPr>
        </p:nvSpPr>
        <p:spPr/>
        <p:txBody>
          <a:bodyPr/>
          <a:lstStyle/>
          <a:p>
            <a:fld id="{AE30F58D-A166-4CEA-82C1-C8A9AFF3E672}" type="datetimeFigureOut">
              <a:rPr lang="en-US" smtClean="0"/>
              <a:t>9/17/2023</a:t>
            </a:fld>
            <a:endParaRPr lang="en-US"/>
          </a:p>
        </p:txBody>
      </p:sp>
      <p:sp>
        <p:nvSpPr>
          <p:cNvPr id="5" name="Footer Placeholder 4">
            <a:extLst>
              <a:ext uri="{FF2B5EF4-FFF2-40B4-BE49-F238E27FC236}">
                <a16:creationId xmlns:a16="http://schemas.microsoft.com/office/drawing/2014/main" id="{CE3BC36A-FF37-483A-B2EA-60354995F6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96492F-3961-4E49-AD2F-237151AD5AD7}"/>
              </a:ext>
            </a:extLst>
          </p:cNvPr>
          <p:cNvSpPr>
            <a:spLocks noGrp="1"/>
          </p:cNvSpPr>
          <p:nvPr>
            <p:ph type="sldNum" sz="quarter" idx="12"/>
          </p:nvPr>
        </p:nvSpPr>
        <p:spPr/>
        <p:txBody>
          <a:bodyPr/>
          <a:lstStyle/>
          <a:p>
            <a:fld id="{0C8D81B4-05AF-40EE-97BB-96032C873BCF}" type="slidenum">
              <a:rPr lang="en-US" smtClean="0"/>
              <a:t>‹#›</a:t>
            </a:fld>
            <a:endParaRPr lang="en-US"/>
          </a:p>
        </p:txBody>
      </p:sp>
    </p:spTree>
    <p:extLst>
      <p:ext uri="{BB962C8B-B14F-4D97-AF65-F5344CB8AC3E}">
        <p14:creationId xmlns:p14="http://schemas.microsoft.com/office/powerpoint/2010/main" val="1488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9F1953-4E32-499F-ABBB-0E3D2B8968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645B5B-2B40-4054-824C-2C59B0B116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E7E420-3F0F-4E9D-832C-5B37E3B36677}"/>
              </a:ext>
            </a:extLst>
          </p:cNvPr>
          <p:cNvSpPr>
            <a:spLocks noGrp="1"/>
          </p:cNvSpPr>
          <p:nvPr>
            <p:ph type="dt" sz="half" idx="10"/>
          </p:nvPr>
        </p:nvSpPr>
        <p:spPr/>
        <p:txBody>
          <a:bodyPr/>
          <a:lstStyle/>
          <a:p>
            <a:fld id="{AE30F58D-A166-4CEA-82C1-C8A9AFF3E672}" type="datetimeFigureOut">
              <a:rPr lang="en-US" smtClean="0"/>
              <a:t>9/17/2023</a:t>
            </a:fld>
            <a:endParaRPr lang="en-US"/>
          </a:p>
        </p:txBody>
      </p:sp>
      <p:sp>
        <p:nvSpPr>
          <p:cNvPr id="5" name="Footer Placeholder 4">
            <a:extLst>
              <a:ext uri="{FF2B5EF4-FFF2-40B4-BE49-F238E27FC236}">
                <a16:creationId xmlns:a16="http://schemas.microsoft.com/office/drawing/2014/main" id="{656C7743-D8E9-47B5-A968-1B1A48286D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DE83F-A883-428C-BE41-04756D86BBE4}"/>
              </a:ext>
            </a:extLst>
          </p:cNvPr>
          <p:cNvSpPr>
            <a:spLocks noGrp="1"/>
          </p:cNvSpPr>
          <p:nvPr>
            <p:ph type="sldNum" sz="quarter" idx="12"/>
          </p:nvPr>
        </p:nvSpPr>
        <p:spPr/>
        <p:txBody>
          <a:bodyPr/>
          <a:lstStyle/>
          <a:p>
            <a:fld id="{0C8D81B4-05AF-40EE-97BB-96032C873BCF}" type="slidenum">
              <a:rPr lang="en-US" smtClean="0"/>
              <a:t>‹#›</a:t>
            </a:fld>
            <a:endParaRPr lang="en-US"/>
          </a:p>
        </p:txBody>
      </p:sp>
    </p:spTree>
    <p:extLst>
      <p:ext uri="{BB962C8B-B14F-4D97-AF65-F5344CB8AC3E}">
        <p14:creationId xmlns:p14="http://schemas.microsoft.com/office/powerpoint/2010/main" val="3324518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5159A-2A91-4AC6-938A-C735589AA3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961989-AA3C-4470-BDD3-EDDB1E5AC6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2BE170-3F92-4696-8470-42BAC190A919}"/>
              </a:ext>
            </a:extLst>
          </p:cNvPr>
          <p:cNvSpPr>
            <a:spLocks noGrp="1"/>
          </p:cNvSpPr>
          <p:nvPr>
            <p:ph type="dt" sz="half" idx="10"/>
          </p:nvPr>
        </p:nvSpPr>
        <p:spPr/>
        <p:txBody>
          <a:bodyPr/>
          <a:lstStyle/>
          <a:p>
            <a:fld id="{AE30F58D-A166-4CEA-82C1-C8A9AFF3E672}" type="datetimeFigureOut">
              <a:rPr lang="en-US" smtClean="0"/>
              <a:t>9/17/2023</a:t>
            </a:fld>
            <a:endParaRPr lang="en-US"/>
          </a:p>
        </p:txBody>
      </p:sp>
      <p:sp>
        <p:nvSpPr>
          <p:cNvPr id="5" name="Footer Placeholder 4">
            <a:extLst>
              <a:ext uri="{FF2B5EF4-FFF2-40B4-BE49-F238E27FC236}">
                <a16:creationId xmlns:a16="http://schemas.microsoft.com/office/drawing/2014/main" id="{B3B2F309-8C71-4B92-BE0B-F40D196FF6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D91A03-A0C2-4E21-8C77-D14E8EB620B1}"/>
              </a:ext>
            </a:extLst>
          </p:cNvPr>
          <p:cNvSpPr>
            <a:spLocks noGrp="1"/>
          </p:cNvSpPr>
          <p:nvPr>
            <p:ph type="sldNum" sz="quarter" idx="12"/>
          </p:nvPr>
        </p:nvSpPr>
        <p:spPr/>
        <p:txBody>
          <a:bodyPr/>
          <a:lstStyle/>
          <a:p>
            <a:fld id="{0C8D81B4-05AF-40EE-97BB-96032C873BCF}" type="slidenum">
              <a:rPr lang="en-US" smtClean="0"/>
              <a:t>‹#›</a:t>
            </a:fld>
            <a:endParaRPr lang="en-US"/>
          </a:p>
        </p:txBody>
      </p:sp>
    </p:spTree>
    <p:extLst>
      <p:ext uri="{BB962C8B-B14F-4D97-AF65-F5344CB8AC3E}">
        <p14:creationId xmlns:p14="http://schemas.microsoft.com/office/powerpoint/2010/main" val="2666836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82FE0-8A20-4C73-85D5-9EF34A1C01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3495AB-1C3B-415D-91F6-D150720626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E42B35-B868-4DB3-A8C0-E5D8818560C1}"/>
              </a:ext>
            </a:extLst>
          </p:cNvPr>
          <p:cNvSpPr>
            <a:spLocks noGrp="1"/>
          </p:cNvSpPr>
          <p:nvPr>
            <p:ph type="dt" sz="half" idx="10"/>
          </p:nvPr>
        </p:nvSpPr>
        <p:spPr/>
        <p:txBody>
          <a:bodyPr/>
          <a:lstStyle/>
          <a:p>
            <a:fld id="{AE30F58D-A166-4CEA-82C1-C8A9AFF3E672}" type="datetimeFigureOut">
              <a:rPr lang="en-US" smtClean="0"/>
              <a:t>9/17/2023</a:t>
            </a:fld>
            <a:endParaRPr lang="en-US"/>
          </a:p>
        </p:txBody>
      </p:sp>
      <p:sp>
        <p:nvSpPr>
          <p:cNvPr id="5" name="Footer Placeholder 4">
            <a:extLst>
              <a:ext uri="{FF2B5EF4-FFF2-40B4-BE49-F238E27FC236}">
                <a16:creationId xmlns:a16="http://schemas.microsoft.com/office/drawing/2014/main" id="{3031918A-FE67-4CB5-AE18-32571D2E9D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7A057A-7A34-470F-AADB-701EF8AD00D8}"/>
              </a:ext>
            </a:extLst>
          </p:cNvPr>
          <p:cNvSpPr>
            <a:spLocks noGrp="1"/>
          </p:cNvSpPr>
          <p:nvPr>
            <p:ph type="sldNum" sz="quarter" idx="12"/>
          </p:nvPr>
        </p:nvSpPr>
        <p:spPr/>
        <p:txBody>
          <a:bodyPr/>
          <a:lstStyle/>
          <a:p>
            <a:fld id="{0C8D81B4-05AF-40EE-97BB-96032C873BCF}" type="slidenum">
              <a:rPr lang="en-US" smtClean="0"/>
              <a:t>‹#›</a:t>
            </a:fld>
            <a:endParaRPr lang="en-US"/>
          </a:p>
        </p:txBody>
      </p:sp>
    </p:spTree>
    <p:extLst>
      <p:ext uri="{BB962C8B-B14F-4D97-AF65-F5344CB8AC3E}">
        <p14:creationId xmlns:p14="http://schemas.microsoft.com/office/powerpoint/2010/main" val="1492079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ED364-B725-4A31-8F84-753F03646D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AB739A-A7C1-4273-BA1C-3A36065F4A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FC7BE0-3749-4165-A188-86E1964489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005CC8-8CC6-4186-8AD5-E9B78C2D9E03}"/>
              </a:ext>
            </a:extLst>
          </p:cNvPr>
          <p:cNvSpPr>
            <a:spLocks noGrp="1"/>
          </p:cNvSpPr>
          <p:nvPr>
            <p:ph type="dt" sz="half" idx="10"/>
          </p:nvPr>
        </p:nvSpPr>
        <p:spPr/>
        <p:txBody>
          <a:bodyPr/>
          <a:lstStyle/>
          <a:p>
            <a:fld id="{AE30F58D-A166-4CEA-82C1-C8A9AFF3E672}" type="datetimeFigureOut">
              <a:rPr lang="en-US" smtClean="0"/>
              <a:t>9/17/2023</a:t>
            </a:fld>
            <a:endParaRPr lang="en-US"/>
          </a:p>
        </p:txBody>
      </p:sp>
      <p:sp>
        <p:nvSpPr>
          <p:cNvPr id="6" name="Footer Placeholder 5">
            <a:extLst>
              <a:ext uri="{FF2B5EF4-FFF2-40B4-BE49-F238E27FC236}">
                <a16:creationId xmlns:a16="http://schemas.microsoft.com/office/drawing/2014/main" id="{9EC4F8E1-A40C-4F09-9AD0-C9DD4566B0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3F4CC6-7DDE-4883-9D42-4FA434B36A4E}"/>
              </a:ext>
            </a:extLst>
          </p:cNvPr>
          <p:cNvSpPr>
            <a:spLocks noGrp="1"/>
          </p:cNvSpPr>
          <p:nvPr>
            <p:ph type="sldNum" sz="quarter" idx="12"/>
          </p:nvPr>
        </p:nvSpPr>
        <p:spPr/>
        <p:txBody>
          <a:bodyPr/>
          <a:lstStyle/>
          <a:p>
            <a:fld id="{0C8D81B4-05AF-40EE-97BB-96032C873BCF}" type="slidenum">
              <a:rPr lang="en-US" smtClean="0"/>
              <a:t>‹#›</a:t>
            </a:fld>
            <a:endParaRPr lang="en-US"/>
          </a:p>
        </p:txBody>
      </p:sp>
    </p:spTree>
    <p:extLst>
      <p:ext uri="{BB962C8B-B14F-4D97-AF65-F5344CB8AC3E}">
        <p14:creationId xmlns:p14="http://schemas.microsoft.com/office/powerpoint/2010/main" val="501531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FE80A-9CF7-4002-861E-C0611A53F8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83A2EB-0A72-4AE3-AB11-F1EBC4303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B58196-03B2-4BA5-8418-A51980DC67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7314F1-EB8A-4EE2-A597-03558FEC7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ECF296-392C-43BE-963E-5831314DBE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E10CE0-5A88-486B-8010-982D9E8C6D73}"/>
              </a:ext>
            </a:extLst>
          </p:cNvPr>
          <p:cNvSpPr>
            <a:spLocks noGrp="1"/>
          </p:cNvSpPr>
          <p:nvPr>
            <p:ph type="dt" sz="half" idx="10"/>
          </p:nvPr>
        </p:nvSpPr>
        <p:spPr/>
        <p:txBody>
          <a:bodyPr/>
          <a:lstStyle/>
          <a:p>
            <a:fld id="{AE30F58D-A166-4CEA-82C1-C8A9AFF3E672}" type="datetimeFigureOut">
              <a:rPr lang="en-US" smtClean="0"/>
              <a:t>9/17/2023</a:t>
            </a:fld>
            <a:endParaRPr lang="en-US"/>
          </a:p>
        </p:txBody>
      </p:sp>
      <p:sp>
        <p:nvSpPr>
          <p:cNvPr id="8" name="Footer Placeholder 7">
            <a:extLst>
              <a:ext uri="{FF2B5EF4-FFF2-40B4-BE49-F238E27FC236}">
                <a16:creationId xmlns:a16="http://schemas.microsoft.com/office/drawing/2014/main" id="{E95ED330-735F-4649-B0E5-46BB4A0921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BDAB50-64A1-4BA7-88C9-565027C41442}"/>
              </a:ext>
            </a:extLst>
          </p:cNvPr>
          <p:cNvSpPr>
            <a:spLocks noGrp="1"/>
          </p:cNvSpPr>
          <p:nvPr>
            <p:ph type="sldNum" sz="quarter" idx="12"/>
          </p:nvPr>
        </p:nvSpPr>
        <p:spPr/>
        <p:txBody>
          <a:bodyPr/>
          <a:lstStyle/>
          <a:p>
            <a:fld id="{0C8D81B4-05AF-40EE-97BB-96032C873BCF}" type="slidenum">
              <a:rPr lang="en-US" smtClean="0"/>
              <a:t>‹#›</a:t>
            </a:fld>
            <a:endParaRPr lang="en-US"/>
          </a:p>
        </p:txBody>
      </p:sp>
    </p:spTree>
    <p:extLst>
      <p:ext uri="{BB962C8B-B14F-4D97-AF65-F5344CB8AC3E}">
        <p14:creationId xmlns:p14="http://schemas.microsoft.com/office/powerpoint/2010/main" val="2499608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40986-7364-4820-BE28-ACA17A87C3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189373-2801-4B34-90B0-E1FEC7443618}"/>
              </a:ext>
            </a:extLst>
          </p:cNvPr>
          <p:cNvSpPr>
            <a:spLocks noGrp="1"/>
          </p:cNvSpPr>
          <p:nvPr>
            <p:ph type="dt" sz="half" idx="10"/>
          </p:nvPr>
        </p:nvSpPr>
        <p:spPr/>
        <p:txBody>
          <a:bodyPr/>
          <a:lstStyle/>
          <a:p>
            <a:fld id="{AE30F58D-A166-4CEA-82C1-C8A9AFF3E672}" type="datetimeFigureOut">
              <a:rPr lang="en-US" smtClean="0"/>
              <a:t>9/17/2023</a:t>
            </a:fld>
            <a:endParaRPr lang="en-US"/>
          </a:p>
        </p:txBody>
      </p:sp>
      <p:sp>
        <p:nvSpPr>
          <p:cNvPr id="4" name="Footer Placeholder 3">
            <a:extLst>
              <a:ext uri="{FF2B5EF4-FFF2-40B4-BE49-F238E27FC236}">
                <a16:creationId xmlns:a16="http://schemas.microsoft.com/office/drawing/2014/main" id="{40595738-CD95-4509-8884-40DFDE73D1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12B76A-1FC6-4389-BECB-3133CE032B4B}"/>
              </a:ext>
            </a:extLst>
          </p:cNvPr>
          <p:cNvSpPr>
            <a:spLocks noGrp="1"/>
          </p:cNvSpPr>
          <p:nvPr>
            <p:ph type="sldNum" sz="quarter" idx="12"/>
          </p:nvPr>
        </p:nvSpPr>
        <p:spPr/>
        <p:txBody>
          <a:bodyPr/>
          <a:lstStyle/>
          <a:p>
            <a:fld id="{0C8D81B4-05AF-40EE-97BB-96032C873BCF}" type="slidenum">
              <a:rPr lang="en-US" smtClean="0"/>
              <a:t>‹#›</a:t>
            </a:fld>
            <a:endParaRPr lang="en-US"/>
          </a:p>
        </p:txBody>
      </p:sp>
    </p:spTree>
    <p:extLst>
      <p:ext uri="{BB962C8B-B14F-4D97-AF65-F5344CB8AC3E}">
        <p14:creationId xmlns:p14="http://schemas.microsoft.com/office/powerpoint/2010/main" val="296127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78D224-AF77-41AA-980C-10328E3B9A2E}"/>
              </a:ext>
            </a:extLst>
          </p:cNvPr>
          <p:cNvSpPr>
            <a:spLocks noGrp="1"/>
          </p:cNvSpPr>
          <p:nvPr>
            <p:ph type="dt" sz="half" idx="10"/>
          </p:nvPr>
        </p:nvSpPr>
        <p:spPr/>
        <p:txBody>
          <a:bodyPr/>
          <a:lstStyle/>
          <a:p>
            <a:fld id="{AE30F58D-A166-4CEA-82C1-C8A9AFF3E672}" type="datetimeFigureOut">
              <a:rPr lang="en-US" smtClean="0"/>
              <a:t>9/17/2023</a:t>
            </a:fld>
            <a:endParaRPr lang="en-US"/>
          </a:p>
        </p:txBody>
      </p:sp>
      <p:sp>
        <p:nvSpPr>
          <p:cNvPr id="3" name="Footer Placeholder 2">
            <a:extLst>
              <a:ext uri="{FF2B5EF4-FFF2-40B4-BE49-F238E27FC236}">
                <a16:creationId xmlns:a16="http://schemas.microsoft.com/office/drawing/2014/main" id="{740FC013-86C6-43CD-9820-709BD46325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D8E627-EC2E-43ED-B898-60C1DD914A6B}"/>
              </a:ext>
            </a:extLst>
          </p:cNvPr>
          <p:cNvSpPr>
            <a:spLocks noGrp="1"/>
          </p:cNvSpPr>
          <p:nvPr>
            <p:ph type="sldNum" sz="quarter" idx="12"/>
          </p:nvPr>
        </p:nvSpPr>
        <p:spPr/>
        <p:txBody>
          <a:bodyPr/>
          <a:lstStyle/>
          <a:p>
            <a:fld id="{0C8D81B4-05AF-40EE-97BB-96032C873BCF}" type="slidenum">
              <a:rPr lang="en-US" smtClean="0"/>
              <a:t>‹#›</a:t>
            </a:fld>
            <a:endParaRPr lang="en-US"/>
          </a:p>
        </p:txBody>
      </p:sp>
    </p:spTree>
    <p:extLst>
      <p:ext uri="{BB962C8B-B14F-4D97-AF65-F5344CB8AC3E}">
        <p14:creationId xmlns:p14="http://schemas.microsoft.com/office/powerpoint/2010/main" val="1156319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C7051-16A4-4A75-84AF-7C5EF403FB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6F4DD2-BDD6-4F17-97C2-AEB74D91CE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1E6C34-E456-44A9-AB11-4753A94F5E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D57DB7-F7DC-4AA4-BFC4-916E7D9284ED}"/>
              </a:ext>
            </a:extLst>
          </p:cNvPr>
          <p:cNvSpPr>
            <a:spLocks noGrp="1"/>
          </p:cNvSpPr>
          <p:nvPr>
            <p:ph type="dt" sz="half" idx="10"/>
          </p:nvPr>
        </p:nvSpPr>
        <p:spPr/>
        <p:txBody>
          <a:bodyPr/>
          <a:lstStyle/>
          <a:p>
            <a:fld id="{AE30F58D-A166-4CEA-82C1-C8A9AFF3E672}" type="datetimeFigureOut">
              <a:rPr lang="en-US" smtClean="0"/>
              <a:t>9/17/2023</a:t>
            </a:fld>
            <a:endParaRPr lang="en-US"/>
          </a:p>
        </p:txBody>
      </p:sp>
      <p:sp>
        <p:nvSpPr>
          <p:cNvPr id="6" name="Footer Placeholder 5">
            <a:extLst>
              <a:ext uri="{FF2B5EF4-FFF2-40B4-BE49-F238E27FC236}">
                <a16:creationId xmlns:a16="http://schemas.microsoft.com/office/drawing/2014/main" id="{BFD2D195-CE55-467C-AF4F-27AA3202E5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5AF00D-1910-436C-A070-607B76AE245F}"/>
              </a:ext>
            </a:extLst>
          </p:cNvPr>
          <p:cNvSpPr>
            <a:spLocks noGrp="1"/>
          </p:cNvSpPr>
          <p:nvPr>
            <p:ph type="sldNum" sz="quarter" idx="12"/>
          </p:nvPr>
        </p:nvSpPr>
        <p:spPr/>
        <p:txBody>
          <a:bodyPr/>
          <a:lstStyle/>
          <a:p>
            <a:fld id="{0C8D81B4-05AF-40EE-97BB-96032C873BCF}" type="slidenum">
              <a:rPr lang="en-US" smtClean="0"/>
              <a:t>‹#›</a:t>
            </a:fld>
            <a:endParaRPr lang="en-US"/>
          </a:p>
        </p:txBody>
      </p:sp>
    </p:spTree>
    <p:extLst>
      <p:ext uri="{BB962C8B-B14F-4D97-AF65-F5344CB8AC3E}">
        <p14:creationId xmlns:p14="http://schemas.microsoft.com/office/powerpoint/2010/main" val="127593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B506D-255F-47D6-AFD2-D9AA75415E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1B5B96-FD4C-47EA-AE7E-D8B1EEF5BC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A9D699F-841C-4741-B2B6-1BB8571CC5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015B34-1F39-481E-AAD8-D0AC91540AD4}"/>
              </a:ext>
            </a:extLst>
          </p:cNvPr>
          <p:cNvSpPr>
            <a:spLocks noGrp="1"/>
          </p:cNvSpPr>
          <p:nvPr>
            <p:ph type="dt" sz="half" idx="10"/>
          </p:nvPr>
        </p:nvSpPr>
        <p:spPr/>
        <p:txBody>
          <a:bodyPr/>
          <a:lstStyle/>
          <a:p>
            <a:fld id="{AE30F58D-A166-4CEA-82C1-C8A9AFF3E672}" type="datetimeFigureOut">
              <a:rPr lang="en-US" smtClean="0"/>
              <a:t>9/17/2023</a:t>
            </a:fld>
            <a:endParaRPr lang="en-US"/>
          </a:p>
        </p:txBody>
      </p:sp>
      <p:sp>
        <p:nvSpPr>
          <p:cNvPr id="6" name="Footer Placeholder 5">
            <a:extLst>
              <a:ext uri="{FF2B5EF4-FFF2-40B4-BE49-F238E27FC236}">
                <a16:creationId xmlns:a16="http://schemas.microsoft.com/office/drawing/2014/main" id="{41FBCD49-30B2-4A20-8A62-DA0CE336F2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5EC55B-07CE-4370-8CA4-EA35AF8D9FD7}"/>
              </a:ext>
            </a:extLst>
          </p:cNvPr>
          <p:cNvSpPr>
            <a:spLocks noGrp="1"/>
          </p:cNvSpPr>
          <p:nvPr>
            <p:ph type="sldNum" sz="quarter" idx="12"/>
          </p:nvPr>
        </p:nvSpPr>
        <p:spPr/>
        <p:txBody>
          <a:bodyPr/>
          <a:lstStyle/>
          <a:p>
            <a:fld id="{0C8D81B4-05AF-40EE-97BB-96032C873BCF}" type="slidenum">
              <a:rPr lang="en-US" smtClean="0"/>
              <a:t>‹#›</a:t>
            </a:fld>
            <a:endParaRPr lang="en-US"/>
          </a:p>
        </p:txBody>
      </p:sp>
    </p:spTree>
    <p:extLst>
      <p:ext uri="{BB962C8B-B14F-4D97-AF65-F5344CB8AC3E}">
        <p14:creationId xmlns:p14="http://schemas.microsoft.com/office/powerpoint/2010/main" val="306024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F79146-8E92-4771-B4E5-A2AF3BC953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54807A-E77D-407F-B64D-4236D62770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1008D1-F4D3-4C26-8EFC-9D83523E39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30F58D-A166-4CEA-82C1-C8A9AFF3E672}" type="datetimeFigureOut">
              <a:rPr lang="en-US" smtClean="0"/>
              <a:t>9/17/2023</a:t>
            </a:fld>
            <a:endParaRPr lang="en-US"/>
          </a:p>
        </p:txBody>
      </p:sp>
      <p:sp>
        <p:nvSpPr>
          <p:cNvPr id="5" name="Footer Placeholder 4">
            <a:extLst>
              <a:ext uri="{FF2B5EF4-FFF2-40B4-BE49-F238E27FC236}">
                <a16:creationId xmlns:a16="http://schemas.microsoft.com/office/drawing/2014/main" id="{1B6F6D4D-AAD7-4A80-B6BF-3746AFF2C9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0AB43D-0E65-4B49-AFB8-1D5A7FF135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D81B4-05AF-40EE-97BB-96032C873BCF}" type="slidenum">
              <a:rPr lang="en-US" smtClean="0"/>
              <a:t>‹#›</a:t>
            </a:fld>
            <a:endParaRPr lang="en-US"/>
          </a:p>
        </p:txBody>
      </p:sp>
    </p:spTree>
    <p:extLst>
      <p:ext uri="{BB962C8B-B14F-4D97-AF65-F5344CB8AC3E}">
        <p14:creationId xmlns:p14="http://schemas.microsoft.com/office/powerpoint/2010/main" val="3280005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CAEDC-F1F7-4980-AFEB-2B4D9E4A31F1}"/>
              </a:ext>
            </a:extLst>
          </p:cNvPr>
          <p:cNvSpPr>
            <a:spLocks noGrp="1"/>
          </p:cNvSpPr>
          <p:nvPr>
            <p:ph type="ctrTitle"/>
          </p:nvPr>
        </p:nvSpPr>
        <p:spPr>
          <a:xfrm>
            <a:off x="1524000" y="60185"/>
            <a:ext cx="9144000" cy="1071945"/>
          </a:xfrm>
        </p:spPr>
        <p:txBody>
          <a:bodyPr anchor="ctr">
            <a:normAutofit/>
          </a:bodyPr>
          <a:lstStyle/>
          <a:p>
            <a:r>
              <a:rPr lang="en-US" dirty="0">
                <a:latin typeface="Cooper Black" panose="0208090404030B020404" pitchFamily="18" charset="0"/>
              </a:rPr>
              <a:t>Zechariah</a:t>
            </a:r>
            <a:endParaRPr lang="en-US" sz="4800" dirty="0">
              <a:latin typeface="Cooper Black" panose="0208090404030B020404" pitchFamily="18" charset="0"/>
            </a:endParaRPr>
          </a:p>
        </p:txBody>
      </p:sp>
      <p:sp>
        <p:nvSpPr>
          <p:cNvPr id="3" name="Subtitle 2">
            <a:extLst>
              <a:ext uri="{FF2B5EF4-FFF2-40B4-BE49-F238E27FC236}">
                <a16:creationId xmlns:a16="http://schemas.microsoft.com/office/drawing/2014/main" id="{259F36C7-3966-4327-995F-5F3222804184}"/>
              </a:ext>
            </a:extLst>
          </p:cNvPr>
          <p:cNvSpPr>
            <a:spLocks noGrp="1"/>
          </p:cNvSpPr>
          <p:nvPr>
            <p:ph type="subTitle" idx="1"/>
          </p:nvPr>
        </p:nvSpPr>
        <p:spPr>
          <a:xfrm>
            <a:off x="1524000" y="996887"/>
            <a:ext cx="9144000" cy="969962"/>
          </a:xfrm>
        </p:spPr>
        <p:txBody>
          <a:bodyPr anchor="ctr">
            <a:normAutofit/>
          </a:bodyPr>
          <a:lstStyle/>
          <a:p>
            <a:r>
              <a:rPr lang="en-US" sz="4800" dirty="0">
                <a:latin typeface="Cooper Black" panose="0208090404030B020404" pitchFamily="18" charset="0"/>
              </a:rPr>
              <a:t>Repent &amp; Be Comforted</a:t>
            </a:r>
          </a:p>
        </p:txBody>
      </p:sp>
      <p:sp>
        <p:nvSpPr>
          <p:cNvPr id="4" name="TextBox 3">
            <a:extLst>
              <a:ext uri="{FF2B5EF4-FFF2-40B4-BE49-F238E27FC236}">
                <a16:creationId xmlns:a16="http://schemas.microsoft.com/office/drawing/2014/main" id="{7F8728CF-2C78-4B1B-A8A2-3891E21563A7}"/>
              </a:ext>
            </a:extLst>
          </p:cNvPr>
          <p:cNvSpPr txBox="1"/>
          <p:nvPr/>
        </p:nvSpPr>
        <p:spPr>
          <a:xfrm>
            <a:off x="480291" y="2023801"/>
            <a:ext cx="11286836" cy="646331"/>
          </a:xfrm>
          <a:prstGeom prst="rect">
            <a:avLst/>
          </a:prstGeom>
          <a:noFill/>
        </p:spPr>
        <p:txBody>
          <a:bodyPr wrap="square" rtlCol="0">
            <a:spAutoFit/>
          </a:bodyPr>
          <a:lstStyle/>
          <a:p>
            <a:r>
              <a:rPr lang="en-US" sz="3600" b="1" dirty="0">
                <a:solidFill>
                  <a:srgbClr val="FF0000"/>
                </a:solidFill>
              </a:rPr>
              <a:t>Learn from the Past (1:2)</a:t>
            </a:r>
          </a:p>
        </p:txBody>
      </p:sp>
      <p:sp>
        <p:nvSpPr>
          <p:cNvPr id="5" name="TextBox 4">
            <a:extLst>
              <a:ext uri="{FF2B5EF4-FFF2-40B4-BE49-F238E27FC236}">
                <a16:creationId xmlns:a16="http://schemas.microsoft.com/office/drawing/2014/main" id="{51132FBC-94E8-40C6-BEE5-8BA0B0C9BAE4}"/>
              </a:ext>
            </a:extLst>
          </p:cNvPr>
          <p:cNvSpPr txBox="1"/>
          <p:nvPr/>
        </p:nvSpPr>
        <p:spPr>
          <a:xfrm>
            <a:off x="480290" y="2812479"/>
            <a:ext cx="11286835" cy="3708708"/>
          </a:xfrm>
          <a:prstGeom prst="rect">
            <a:avLst/>
          </a:prstGeom>
          <a:noFill/>
        </p:spPr>
        <p:txBody>
          <a:bodyPr wrap="square" rtlCol="0">
            <a:spAutoFit/>
          </a:bodyPr>
          <a:lstStyle/>
          <a:p>
            <a:r>
              <a:rPr lang="en-US" sz="3200" dirty="0"/>
              <a:t>Now these things happened to them as an example, and they were written for our instruction, upon whom the ends of the ages have come. Therefore let him who thinks he stands take heed lest he fall. (1 Cor. 10:11-12)</a:t>
            </a:r>
          </a:p>
          <a:p>
            <a:endParaRPr lang="en-US" sz="1100" dirty="0"/>
          </a:p>
          <a:p>
            <a:r>
              <a:rPr lang="en-US" sz="3200" dirty="0"/>
              <a:t>For whatever was written in earlier times was written for our instruction, that through perseverance and the encouragement of the Scriptures we might have hope. (Romans 15:4)</a:t>
            </a:r>
          </a:p>
        </p:txBody>
      </p:sp>
    </p:spTree>
    <p:extLst>
      <p:ext uri="{BB962C8B-B14F-4D97-AF65-F5344CB8AC3E}">
        <p14:creationId xmlns:p14="http://schemas.microsoft.com/office/powerpoint/2010/main" val="1910159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90734D-F2E0-4CCA-B7EC-BAD0BFD05667}"/>
              </a:ext>
            </a:extLst>
          </p:cNvPr>
          <p:cNvSpPr txBox="1"/>
          <p:nvPr/>
        </p:nvSpPr>
        <p:spPr>
          <a:xfrm>
            <a:off x="1080654" y="332509"/>
            <a:ext cx="10030691" cy="830997"/>
          </a:xfrm>
          <a:prstGeom prst="rect">
            <a:avLst/>
          </a:prstGeom>
          <a:noFill/>
        </p:spPr>
        <p:txBody>
          <a:bodyPr wrap="square" rtlCol="0">
            <a:spAutoFit/>
          </a:bodyPr>
          <a:lstStyle/>
          <a:p>
            <a:pPr algn="ctr"/>
            <a:r>
              <a:rPr lang="en-US" sz="4800" b="1" dirty="0">
                <a:solidFill>
                  <a:srgbClr val="FF0000"/>
                </a:solidFill>
              </a:rPr>
              <a:t>What Do We Learn From The Past?</a:t>
            </a:r>
          </a:p>
        </p:txBody>
      </p:sp>
      <p:sp>
        <p:nvSpPr>
          <p:cNvPr id="3" name="TextBox 2">
            <a:extLst>
              <a:ext uri="{FF2B5EF4-FFF2-40B4-BE49-F238E27FC236}">
                <a16:creationId xmlns:a16="http://schemas.microsoft.com/office/drawing/2014/main" id="{9DDEA69E-B836-42B8-948D-EF59D3C7E89F}"/>
              </a:ext>
            </a:extLst>
          </p:cNvPr>
          <p:cNvSpPr txBox="1"/>
          <p:nvPr/>
        </p:nvSpPr>
        <p:spPr>
          <a:xfrm>
            <a:off x="443344" y="1163506"/>
            <a:ext cx="11517747" cy="553690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4000" dirty="0"/>
              <a:t>God punished sin (1 Cor. 10:5)</a:t>
            </a:r>
          </a:p>
          <a:p>
            <a:pPr marL="285750" indent="-285750">
              <a:lnSpc>
                <a:spcPct val="150000"/>
              </a:lnSpc>
              <a:buFont typeface="Arial" panose="020B0604020202020204" pitchFamily="34" charset="0"/>
              <a:buChar char="•"/>
            </a:pPr>
            <a:r>
              <a:rPr lang="en-US" sz="4000" dirty="0"/>
              <a:t>Do not lust after evil things (vs. 6)</a:t>
            </a:r>
          </a:p>
          <a:p>
            <a:pPr marL="285750" indent="-285750">
              <a:lnSpc>
                <a:spcPct val="150000"/>
              </a:lnSpc>
              <a:buFont typeface="Arial" panose="020B0604020202020204" pitchFamily="34" charset="0"/>
              <a:buChar char="•"/>
            </a:pPr>
            <a:r>
              <a:rPr lang="en-US" sz="4000" dirty="0"/>
              <a:t>False religion cannot save (vs. 7)</a:t>
            </a:r>
          </a:p>
          <a:p>
            <a:pPr marL="285750" indent="-285750">
              <a:lnSpc>
                <a:spcPct val="150000"/>
              </a:lnSpc>
              <a:buFont typeface="Arial" panose="020B0604020202020204" pitchFamily="34" charset="0"/>
              <a:buChar char="•"/>
            </a:pPr>
            <a:r>
              <a:rPr lang="en-US" sz="4000" dirty="0"/>
              <a:t>Immorality was punished (vs. 8)</a:t>
            </a:r>
          </a:p>
          <a:p>
            <a:pPr marL="285750" indent="-285750">
              <a:lnSpc>
                <a:spcPct val="150000"/>
              </a:lnSpc>
              <a:buFont typeface="Arial" panose="020B0604020202020204" pitchFamily="34" charset="0"/>
              <a:buChar char="•"/>
            </a:pPr>
            <a:r>
              <a:rPr lang="en-US" sz="4000" dirty="0"/>
              <a:t>Unbelief &amp; complaining brings destruction (vs. 9-10)</a:t>
            </a:r>
          </a:p>
          <a:p>
            <a:pPr marL="285750" indent="-285750">
              <a:lnSpc>
                <a:spcPct val="150000"/>
              </a:lnSpc>
              <a:buFont typeface="Arial" panose="020B0604020202020204" pitchFamily="34" charset="0"/>
              <a:buChar char="•"/>
            </a:pPr>
            <a:r>
              <a:rPr lang="en-US" sz="4000" dirty="0"/>
              <a:t>We can fall from grace (vs.12)</a:t>
            </a:r>
          </a:p>
        </p:txBody>
      </p:sp>
    </p:spTree>
    <p:extLst>
      <p:ext uri="{BB962C8B-B14F-4D97-AF65-F5344CB8AC3E}">
        <p14:creationId xmlns:p14="http://schemas.microsoft.com/office/powerpoint/2010/main" val="53837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90734D-F2E0-4CCA-B7EC-BAD0BFD05667}"/>
              </a:ext>
            </a:extLst>
          </p:cNvPr>
          <p:cNvSpPr txBox="1"/>
          <p:nvPr/>
        </p:nvSpPr>
        <p:spPr>
          <a:xfrm>
            <a:off x="1080654" y="332509"/>
            <a:ext cx="10030691" cy="830997"/>
          </a:xfrm>
          <a:prstGeom prst="rect">
            <a:avLst/>
          </a:prstGeom>
          <a:noFill/>
        </p:spPr>
        <p:txBody>
          <a:bodyPr wrap="square" rtlCol="0">
            <a:spAutoFit/>
          </a:bodyPr>
          <a:lstStyle/>
          <a:p>
            <a:pPr algn="ctr"/>
            <a:r>
              <a:rPr lang="en-US" sz="4800" b="1" dirty="0">
                <a:solidFill>
                  <a:srgbClr val="FF0000"/>
                </a:solidFill>
              </a:rPr>
              <a:t>What Do We Learn From The Past?</a:t>
            </a:r>
          </a:p>
        </p:txBody>
      </p:sp>
      <p:sp>
        <p:nvSpPr>
          <p:cNvPr id="3" name="TextBox 2">
            <a:extLst>
              <a:ext uri="{FF2B5EF4-FFF2-40B4-BE49-F238E27FC236}">
                <a16:creationId xmlns:a16="http://schemas.microsoft.com/office/drawing/2014/main" id="{9DDEA69E-B836-42B8-948D-EF59D3C7E89F}"/>
              </a:ext>
            </a:extLst>
          </p:cNvPr>
          <p:cNvSpPr txBox="1"/>
          <p:nvPr/>
        </p:nvSpPr>
        <p:spPr>
          <a:xfrm>
            <a:off x="230908" y="1163506"/>
            <a:ext cx="11730182" cy="461357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4000" dirty="0"/>
              <a:t>You can’t lie to God (Acts 5:1-11)</a:t>
            </a:r>
          </a:p>
          <a:p>
            <a:pPr marL="285750" indent="-285750">
              <a:lnSpc>
                <a:spcPct val="150000"/>
              </a:lnSpc>
              <a:buFont typeface="Arial" panose="020B0604020202020204" pitchFamily="34" charset="0"/>
              <a:buChar char="•"/>
            </a:pPr>
            <a:r>
              <a:rPr lang="en-US" sz="4000" dirty="0"/>
              <a:t>Obedience to God comes first (Acts 5:29)</a:t>
            </a:r>
          </a:p>
          <a:p>
            <a:pPr marL="285750" indent="-285750">
              <a:lnSpc>
                <a:spcPct val="150000"/>
              </a:lnSpc>
              <a:buFont typeface="Arial" panose="020B0604020202020204" pitchFamily="34" charset="0"/>
              <a:buChar char="•"/>
            </a:pPr>
            <a:r>
              <a:rPr lang="en-US" sz="4000" dirty="0"/>
              <a:t>Must not pervert the Word (Gal. 1:6-9)</a:t>
            </a:r>
          </a:p>
          <a:p>
            <a:pPr marL="285750" indent="-285750">
              <a:lnSpc>
                <a:spcPct val="150000"/>
              </a:lnSpc>
              <a:buFont typeface="Arial" panose="020B0604020202020204" pitchFamily="34" charset="0"/>
              <a:buChar char="•"/>
            </a:pPr>
            <a:r>
              <a:rPr lang="en-US" sz="4000" dirty="0"/>
              <a:t>Elders can lead astray (Acts 20:29-31)</a:t>
            </a:r>
          </a:p>
          <a:p>
            <a:pPr marL="285750" indent="-285750">
              <a:lnSpc>
                <a:spcPct val="150000"/>
              </a:lnSpc>
              <a:buFont typeface="Arial" panose="020B0604020202020204" pitchFamily="34" charset="0"/>
              <a:buChar char="•"/>
            </a:pPr>
            <a:r>
              <a:rPr lang="en-US" sz="4000" dirty="0"/>
              <a:t>Some would rather believe a lie than truth (2 Th. 2:12)</a:t>
            </a:r>
          </a:p>
        </p:txBody>
      </p:sp>
    </p:spTree>
    <p:extLst>
      <p:ext uri="{BB962C8B-B14F-4D97-AF65-F5344CB8AC3E}">
        <p14:creationId xmlns:p14="http://schemas.microsoft.com/office/powerpoint/2010/main" val="766337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8F0B3A-C6BA-4DDE-B677-48A224558409}"/>
              </a:ext>
            </a:extLst>
          </p:cNvPr>
          <p:cNvSpPr txBox="1"/>
          <p:nvPr/>
        </p:nvSpPr>
        <p:spPr>
          <a:xfrm>
            <a:off x="4999866" y="203200"/>
            <a:ext cx="2237600" cy="923330"/>
          </a:xfrm>
          <a:prstGeom prst="rect">
            <a:avLst/>
          </a:prstGeom>
          <a:noFill/>
        </p:spPr>
        <p:txBody>
          <a:bodyPr wrap="none" rtlCol="0">
            <a:spAutoFit/>
          </a:bodyPr>
          <a:lstStyle/>
          <a:p>
            <a:r>
              <a:rPr lang="en-US" sz="5400" b="1" dirty="0">
                <a:solidFill>
                  <a:srgbClr val="FF0000"/>
                </a:solidFill>
              </a:rPr>
              <a:t>Repent</a:t>
            </a:r>
          </a:p>
        </p:txBody>
      </p:sp>
      <p:sp>
        <p:nvSpPr>
          <p:cNvPr id="3" name="TextBox 2">
            <a:extLst>
              <a:ext uri="{FF2B5EF4-FFF2-40B4-BE49-F238E27FC236}">
                <a16:creationId xmlns:a16="http://schemas.microsoft.com/office/drawing/2014/main" id="{137273AD-0C01-4DE4-96AE-0E9C2AF5887E}"/>
              </a:ext>
            </a:extLst>
          </p:cNvPr>
          <p:cNvSpPr txBox="1"/>
          <p:nvPr/>
        </p:nvSpPr>
        <p:spPr>
          <a:xfrm>
            <a:off x="309417" y="1154239"/>
            <a:ext cx="11573164" cy="1938992"/>
          </a:xfrm>
          <a:prstGeom prst="rect">
            <a:avLst/>
          </a:prstGeom>
          <a:noFill/>
        </p:spPr>
        <p:txBody>
          <a:bodyPr wrap="square" rtlCol="0">
            <a:spAutoFit/>
          </a:bodyPr>
          <a:lstStyle/>
          <a:p>
            <a:r>
              <a:rPr lang="en-US" sz="4000" b="1" dirty="0">
                <a:solidFill>
                  <a:srgbClr val="FF0000"/>
                </a:solidFill>
              </a:rPr>
              <a:t>Therefore say to them, “Thus says the LORD of hosts, ‘Return to Me,’ declares the LORD of hosts, ‘that I may return to you,’ says the LORD of hosts. (Zech. 1:3)</a:t>
            </a:r>
          </a:p>
        </p:txBody>
      </p:sp>
      <p:sp>
        <p:nvSpPr>
          <p:cNvPr id="4" name="TextBox 3">
            <a:extLst>
              <a:ext uri="{FF2B5EF4-FFF2-40B4-BE49-F238E27FC236}">
                <a16:creationId xmlns:a16="http://schemas.microsoft.com/office/drawing/2014/main" id="{F55E31CA-11F8-453B-88C5-07A2DCEBE0FD}"/>
              </a:ext>
            </a:extLst>
          </p:cNvPr>
          <p:cNvSpPr txBox="1"/>
          <p:nvPr/>
        </p:nvSpPr>
        <p:spPr>
          <a:xfrm>
            <a:off x="309416" y="3306618"/>
            <a:ext cx="10266219" cy="2800767"/>
          </a:xfrm>
          <a:prstGeom prst="rect">
            <a:avLst/>
          </a:prstGeom>
          <a:noFill/>
        </p:spPr>
        <p:txBody>
          <a:bodyPr wrap="square" rtlCol="0">
            <a:spAutoFit/>
          </a:bodyPr>
          <a:lstStyle/>
          <a:p>
            <a:pPr marL="571500" indent="-571500">
              <a:buFont typeface="Arial" panose="020B0604020202020204" pitchFamily="34" charset="0"/>
              <a:buChar char="•"/>
            </a:pPr>
            <a:r>
              <a:rPr lang="en-US" sz="4400" dirty="0"/>
              <a:t>Message of John (Matt. 3:1)</a:t>
            </a:r>
          </a:p>
          <a:p>
            <a:pPr marL="571500" indent="-571500">
              <a:buFont typeface="Arial" panose="020B0604020202020204" pitchFamily="34" charset="0"/>
              <a:buChar char="•"/>
            </a:pPr>
            <a:r>
              <a:rPr lang="en-US" sz="4400" dirty="0"/>
              <a:t>Message Jesus (Matt. 4:17)</a:t>
            </a:r>
          </a:p>
          <a:p>
            <a:pPr marL="571500" indent="-571500">
              <a:buFont typeface="Arial" panose="020B0604020202020204" pitchFamily="34" charset="0"/>
              <a:buChar char="•"/>
            </a:pPr>
            <a:r>
              <a:rPr lang="en-US" sz="4400" dirty="0"/>
              <a:t>Message of the apostles (Acts 2:38; 3:19)</a:t>
            </a:r>
          </a:p>
          <a:p>
            <a:pPr marL="571500" indent="-571500">
              <a:buFont typeface="Arial" panose="020B0604020202020204" pitchFamily="34" charset="0"/>
              <a:buChar char="•"/>
            </a:pPr>
            <a:r>
              <a:rPr lang="en-US" sz="4400" dirty="0"/>
              <a:t>Not a popular message (Matt. 11:20)</a:t>
            </a:r>
          </a:p>
        </p:txBody>
      </p:sp>
    </p:spTree>
    <p:extLst>
      <p:ext uri="{BB962C8B-B14F-4D97-AF65-F5344CB8AC3E}">
        <p14:creationId xmlns:p14="http://schemas.microsoft.com/office/powerpoint/2010/main" val="3822957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8F0B3A-C6BA-4DDE-B677-48A224558409}"/>
              </a:ext>
            </a:extLst>
          </p:cNvPr>
          <p:cNvSpPr txBox="1"/>
          <p:nvPr/>
        </p:nvSpPr>
        <p:spPr>
          <a:xfrm>
            <a:off x="1449470" y="230909"/>
            <a:ext cx="9293057" cy="923330"/>
          </a:xfrm>
          <a:prstGeom prst="rect">
            <a:avLst/>
          </a:prstGeom>
          <a:noFill/>
        </p:spPr>
        <p:txBody>
          <a:bodyPr wrap="none" rtlCol="0">
            <a:spAutoFit/>
          </a:bodyPr>
          <a:lstStyle/>
          <a:p>
            <a:r>
              <a:rPr lang="en-US" sz="5400" b="1" dirty="0">
                <a:solidFill>
                  <a:srgbClr val="FF0000"/>
                </a:solidFill>
              </a:rPr>
              <a:t>Repent: Not A Popular Message</a:t>
            </a:r>
          </a:p>
        </p:txBody>
      </p:sp>
      <p:sp>
        <p:nvSpPr>
          <p:cNvPr id="4" name="TextBox 3">
            <a:extLst>
              <a:ext uri="{FF2B5EF4-FFF2-40B4-BE49-F238E27FC236}">
                <a16:creationId xmlns:a16="http://schemas.microsoft.com/office/drawing/2014/main" id="{F55E31CA-11F8-453B-88C5-07A2DCEBE0FD}"/>
              </a:ext>
            </a:extLst>
          </p:cNvPr>
          <p:cNvSpPr txBox="1"/>
          <p:nvPr/>
        </p:nvSpPr>
        <p:spPr>
          <a:xfrm>
            <a:off x="962888" y="1270990"/>
            <a:ext cx="10266219" cy="5509200"/>
          </a:xfrm>
          <a:prstGeom prst="rect">
            <a:avLst/>
          </a:prstGeom>
          <a:noFill/>
        </p:spPr>
        <p:txBody>
          <a:bodyPr wrap="square" rtlCol="0">
            <a:spAutoFit/>
          </a:bodyPr>
          <a:lstStyle/>
          <a:p>
            <a:pPr marL="571500" indent="-571500">
              <a:buFont typeface="Arial" panose="020B0604020202020204" pitchFamily="34" charset="0"/>
              <a:buChar char="•"/>
            </a:pPr>
            <a:r>
              <a:rPr lang="en-US" sz="4400" dirty="0"/>
              <a:t>Adultery, fornication &amp; homosexuality</a:t>
            </a:r>
          </a:p>
          <a:p>
            <a:pPr marL="571500" indent="-571500">
              <a:buFont typeface="Arial" panose="020B0604020202020204" pitchFamily="34" charset="0"/>
              <a:buChar char="•"/>
            </a:pPr>
            <a:r>
              <a:rPr lang="en-US" sz="4400" dirty="0"/>
              <a:t>Immodesty, pornography</a:t>
            </a:r>
          </a:p>
          <a:p>
            <a:pPr marL="571500" indent="-571500">
              <a:buFont typeface="Arial" panose="020B0604020202020204" pitchFamily="34" charset="0"/>
              <a:buChar char="•"/>
            </a:pPr>
            <a:r>
              <a:rPr lang="en-US" sz="4400" dirty="0"/>
              <a:t>Drinking</a:t>
            </a:r>
          </a:p>
          <a:p>
            <a:pPr marL="571500" indent="-571500">
              <a:buFont typeface="Arial" panose="020B0604020202020204" pitchFamily="34" charset="0"/>
              <a:buChar char="•"/>
            </a:pPr>
            <a:r>
              <a:rPr lang="en-US" sz="4400" dirty="0"/>
              <a:t>Dancing, lewdness</a:t>
            </a:r>
          </a:p>
          <a:p>
            <a:pPr marL="571500" indent="-571500">
              <a:buFont typeface="Arial" panose="020B0604020202020204" pitchFamily="34" charset="0"/>
              <a:buChar char="•"/>
            </a:pPr>
            <a:r>
              <a:rPr lang="en-US" sz="4400" dirty="0"/>
              <a:t>Gambling, stealing</a:t>
            </a:r>
          </a:p>
          <a:p>
            <a:pPr marL="571500" indent="-571500">
              <a:buFont typeface="Arial" panose="020B0604020202020204" pitchFamily="34" charset="0"/>
              <a:buChar char="•"/>
            </a:pPr>
            <a:r>
              <a:rPr lang="en-US" sz="4400" dirty="0"/>
              <a:t>Gossip, backbiting, lying</a:t>
            </a:r>
          </a:p>
          <a:p>
            <a:pPr marL="571500" indent="-571500">
              <a:buFont typeface="Arial" panose="020B0604020202020204" pitchFamily="34" charset="0"/>
              <a:buChar char="•"/>
            </a:pPr>
            <a:r>
              <a:rPr lang="en-US" sz="4400" dirty="0"/>
              <a:t>Envy, jealousy, hatred</a:t>
            </a:r>
          </a:p>
          <a:p>
            <a:pPr marL="571500" indent="-571500">
              <a:buFont typeface="Arial" panose="020B0604020202020204" pitchFamily="34" charset="0"/>
              <a:buChar char="•"/>
            </a:pPr>
            <a:r>
              <a:rPr lang="en-US" sz="4400" dirty="0"/>
              <a:t>False religion</a:t>
            </a:r>
          </a:p>
        </p:txBody>
      </p:sp>
    </p:spTree>
    <p:extLst>
      <p:ext uri="{BB962C8B-B14F-4D97-AF65-F5344CB8AC3E}">
        <p14:creationId xmlns:p14="http://schemas.microsoft.com/office/powerpoint/2010/main" val="20075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7C1FD8-49B2-4085-9553-51D6F3FC5264}"/>
              </a:ext>
            </a:extLst>
          </p:cNvPr>
          <p:cNvSpPr txBox="1"/>
          <p:nvPr/>
        </p:nvSpPr>
        <p:spPr>
          <a:xfrm>
            <a:off x="2516909" y="351120"/>
            <a:ext cx="7158182" cy="830997"/>
          </a:xfrm>
          <a:prstGeom prst="rect">
            <a:avLst/>
          </a:prstGeom>
          <a:noFill/>
        </p:spPr>
        <p:txBody>
          <a:bodyPr wrap="square" rtlCol="0">
            <a:spAutoFit/>
          </a:bodyPr>
          <a:lstStyle/>
          <a:p>
            <a:pPr algn="ctr"/>
            <a:r>
              <a:rPr lang="en-US" sz="4800" b="1" dirty="0"/>
              <a:t>Small Things Matter</a:t>
            </a:r>
          </a:p>
        </p:txBody>
      </p:sp>
      <p:sp>
        <p:nvSpPr>
          <p:cNvPr id="3" name="TextBox 2">
            <a:extLst>
              <a:ext uri="{FF2B5EF4-FFF2-40B4-BE49-F238E27FC236}">
                <a16:creationId xmlns:a16="http://schemas.microsoft.com/office/drawing/2014/main" id="{F2EF6151-5D45-4419-A34B-C16BE1214912}"/>
              </a:ext>
            </a:extLst>
          </p:cNvPr>
          <p:cNvSpPr txBox="1"/>
          <p:nvPr/>
        </p:nvSpPr>
        <p:spPr>
          <a:xfrm>
            <a:off x="489527" y="1270660"/>
            <a:ext cx="11360728" cy="522912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4000" dirty="0"/>
              <a:t>Just about every big thing started out small!</a:t>
            </a:r>
          </a:p>
          <a:p>
            <a:pPr marL="285750" indent="-285750">
              <a:buFont typeface="Arial" panose="020B0604020202020204" pitchFamily="34" charset="0"/>
              <a:buChar char="•"/>
            </a:pPr>
            <a:r>
              <a:rPr lang="en-US" sz="4000" dirty="0"/>
              <a:t>There are no small people (</a:t>
            </a:r>
            <a:r>
              <a:rPr lang="en-US" sz="3600" dirty="0"/>
              <a:t>Lk. 19:1-10; Gen. 1:27; Mk. 10:13</a:t>
            </a:r>
            <a:r>
              <a:rPr lang="en-US" sz="4000" dirty="0"/>
              <a:t>).</a:t>
            </a:r>
          </a:p>
          <a:p>
            <a:pPr marL="285750" indent="-285750">
              <a:lnSpc>
                <a:spcPct val="150000"/>
              </a:lnSpc>
              <a:buFont typeface="Arial" panose="020B0604020202020204" pitchFamily="34" charset="0"/>
              <a:buChar char="•"/>
            </a:pPr>
            <a:r>
              <a:rPr lang="en-US" sz="4000" dirty="0"/>
              <a:t>There are no small talents (Matt. 25:14-29; 1 Cor. 12)</a:t>
            </a:r>
          </a:p>
          <a:p>
            <a:pPr marL="285750" indent="-285750">
              <a:buFont typeface="Arial" panose="020B0604020202020204" pitchFamily="34" charset="0"/>
              <a:buChar char="•"/>
            </a:pPr>
            <a:r>
              <a:rPr lang="en-US" sz="4000" dirty="0"/>
              <a:t>A call, a compliment, a visit, a card may seem small but to the recipient it’s encouraging.</a:t>
            </a:r>
          </a:p>
          <a:p>
            <a:pPr marL="285750" indent="-285750">
              <a:lnSpc>
                <a:spcPct val="150000"/>
              </a:lnSpc>
              <a:buFont typeface="Arial" panose="020B0604020202020204" pitchFamily="34" charset="0"/>
              <a:buChar char="•"/>
            </a:pPr>
            <a:r>
              <a:rPr lang="en-US" sz="4000" dirty="0"/>
              <a:t>There are no small sins.</a:t>
            </a:r>
          </a:p>
        </p:txBody>
      </p:sp>
    </p:spTree>
    <p:extLst>
      <p:ext uri="{BB962C8B-B14F-4D97-AF65-F5344CB8AC3E}">
        <p14:creationId xmlns:p14="http://schemas.microsoft.com/office/powerpoint/2010/main" val="240895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8F0B3A-C6BA-4DDE-B677-48A224558409}"/>
              </a:ext>
            </a:extLst>
          </p:cNvPr>
          <p:cNvSpPr txBox="1"/>
          <p:nvPr/>
        </p:nvSpPr>
        <p:spPr>
          <a:xfrm>
            <a:off x="4018443" y="124216"/>
            <a:ext cx="4155112" cy="923330"/>
          </a:xfrm>
          <a:prstGeom prst="rect">
            <a:avLst/>
          </a:prstGeom>
          <a:noFill/>
        </p:spPr>
        <p:txBody>
          <a:bodyPr wrap="none" rtlCol="0">
            <a:spAutoFit/>
          </a:bodyPr>
          <a:lstStyle/>
          <a:p>
            <a:r>
              <a:rPr lang="en-US" sz="5400" b="1" dirty="0">
                <a:solidFill>
                  <a:srgbClr val="FF0000"/>
                </a:solidFill>
              </a:rPr>
              <a:t>Be Comforted</a:t>
            </a:r>
          </a:p>
        </p:txBody>
      </p:sp>
      <p:sp>
        <p:nvSpPr>
          <p:cNvPr id="3" name="TextBox 2">
            <a:extLst>
              <a:ext uri="{FF2B5EF4-FFF2-40B4-BE49-F238E27FC236}">
                <a16:creationId xmlns:a16="http://schemas.microsoft.com/office/drawing/2014/main" id="{137273AD-0C01-4DE4-96AE-0E9C2AF5887E}"/>
              </a:ext>
            </a:extLst>
          </p:cNvPr>
          <p:cNvSpPr txBox="1"/>
          <p:nvPr/>
        </p:nvSpPr>
        <p:spPr>
          <a:xfrm>
            <a:off x="309417" y="1154239"/>
            <a:ext cx="11573164" cy="5016758"/>
          </a:xfrm>
          <a:prstGeom prst="rect">
            <a:avLst/>
          </a:prstGeom>
          <a:noFill/>
        </p:spPr>
        <p:txBody>
          <a:bodyPr wrap="square" rtlCol="0">
            <a:spAutoFit/>
          </a:bodyPr>
          <a:lstStyle/>
          <a:p>
            <a:r>
              <a:rPr lang="en-US" sz="4000" b="1" dirty="0">
                <a:solidFill>
                  <a:srgbClr val="FF0000"/>
                </a:solidFill>
              </a:rPr>
              <a:t>And the LORD answered the angel who was speaking with me with gracious words, comforting words. (Zech. 1:13)</a:t>
            </a:r>
          </a:p>
          <a:p>
            <a:endParaRPr lang="en-US" sz="4000" b="1" dirty="0">
              <a:solidFill>
                <a:srgbClr val="FF0000"/>
              </a:solidFill>
            </a:endParaRPr>
          </a:p>
          <a:p>
            <a:r>
              <a:rPr lang="en-US" sz="4000" b="1" dirty="0">
                <a:solidFill>
                  <a:srgbClr val="FF0000"/>
                </a:solidFill>
              </a:rPr>
              <a:t>“Again, proclaim, saying, ‘Thus says the LORD of hosts, “My cities will again overflow with prosperity, and the LORD will again comfort Zion and again choose Jerusalem.”’” (Zech. 1:17)</a:t>
            </a:r>
          </a:p>
        </p:txBody>
      </p:sp>
    </p:spTree>
    <p:extLst>
      <p:ext uri="{BB962C8B-B14F-4D97-AF65-F5344CB8AC3E}">
        <p14:creationId xmlns:p14="http://schemas.microsoft.com/office/powerpoint/2010/main" val="360589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8F0B3A-C6BA-4DDE-B677-48A224558409}"/>
              </a:ext>
            </a:extLst>
          </p:cNvPr>
          <p:cNvSpPr txBox="1"/>
          <p:nvPr/>
        </p:nvSpPr>
        <p:spPr>
          <a:xfrm>
            <a:off x="4018443" y="124216"/>
            <a:ext cx="4155112" cy="923330"/>
          </a:xfrm>
          <a:prstGeom prst="rect">
            <a:avLst/>
          </a:prstGeom>
          <a:noFill/>
        </p:spPr>
        <p:txBody>
          <a:bodyPr wrap="none" rtlCol="0">
            <a:spAutoFit/>
          </a:bodyPr>
          <a:lstStyle/>
          <a:p>
            <a:r>
              <a:rPr lang="en-US" sz="5400" b="1" dirty="0">
                <a:solidFill>
                  <a:srgbClr val="FF0000"/>
                </a:solidFill>
              </a:rPr>
              <a:t>Be Comforted</a:t>
            </a:r>
          </a:p>
        </p:txBody>
      </p:sp>
      <p:sp>
        <p:nvSpPr>
          <p:cNvPr id="3" name="TextBox 2">
            <a:extLst>
              <a:ext uri="{FF2B5EF4-FFF2-40B4-BE49-F238E27FC236}">
                <a16:creationId xmlns:a16="http://schemas.microsoft.com/office/drawing/2014/main" id="{137273AD-0C01-4DE4-96AE-0E9C2AF5887E}"/>
              </a:ext>
            </a:extLst>
          </p:cNvPr>
          <p:cNvSpPr txBox="1"/>
          <p:nvPr/>
        </p:nvSpPr>
        <p:spPr>
          <a:xfrm>
            <a:off x="309416" y="1154239"/>
            <a:ext cx="11664869" cy="5324535"/>
          </a:xfrm>
          <a:prstGeom prst="rect">
            <a:avLst/>
          </a:prstGeom>
          <a:noFill/>
        </p:spPr>
        <p:txBody>
          <a:bodyPr wrap="square" rtlCol="0">
            <a:spAutoFit/>
          </a:bodyPr>
          <a:lstStyle/>
          <a:p>
            <a:pPr marL="571500" indent="-571500">
              <a:spcBef>
                <a:spcPts val="600"/>
              </a:spcBef>
              <a:spcAft>
                <a:spcPts val="600"/>
              </a:spcAft>
              <a:buFont typeface="Arial" panose="020B0604020202020204" pitchFamily="34" charset="0"/>
              <a:buChar char="•"/>
            </a:pPr>
            <a:r>
              <a:rPr lang="en-US" sz="4000" b="1" dirty="0"/>
              <a:t>Temple will be rebuilt.</a:t>
            </a:r>
          </a:p>
          <a:p>
            <a:pPr marL="571500" indent="-571500">
              <a:spcBef>
                <a:spcPts val="600"/>
              </a:spcBef>
              <a:spcAft>
                <a:spcPts val="600"/>
              </a:spcAft>
              <a:buFont typeface="Arial" panose="020B0604020202020204" pitchFamily="34" charset="0"/>
              <a:buChar char="•"/>
            </a:pPr>
            <a:r>
              <a:rPr lang="en-US" sz="4000" b="1" dirty="0"/>
              <a:t>Jerusalem will be inhabited again.</a:t>
            </a:r>
          </a:p>
          <a:p>
            <a:pPr marL="571500" indent="-571500">
              <a:spcBef>
                <a:spcPts val="600"/>
              </a:spcBef>
              <a:spcAft>
                <a:spcPts val="600"/>
              </a:spcAft>
              <a:buFont typeface="Arial" panose="020B0604020202020204" pitchFamily="34" charset="0"/>
              <a:buChar char="•"/>
            </a:pPr>
            <a:r>
              <a:rPr lang="en-US" sz="4000" b="1" dirty="0"/>
              <a:t>Nations will be punished for their evil.</a:t>
            </a:r>
          </a:p>
          <a:p>
            <a:pPr marL="571500" indent="-571500">
              <a:spcBef>
                <a:spcPts val="600"/>
              </a:spcBef>
              <a:spcAft>
                <a:spcPts val="600"/>
              </a:spcAft>
              <a:buFont typeface="Arial" panose="020B0604020202020204" pitchFamily="34" charset="0"/>
              <a:buChar char="•"/>
            </a:pPr>
            <a:r>
              <a:rPr lang="en-US" sz="4000" b="1" dirty="0"/>
              <a:t>Cleansing of the priesthood will be accomplished.</a:t>
            </a:r>
          </a:p>
          <a:p>
            <a:pPr marL="571500" indent="-571500">
              <a:spcBef>
                <a:spcPts val="600"/>
              </a:spcBef>
              <a:spcAft>
                <a:spcPts val="600"/>
              </a:spcAft>
              <a:buFont typeface="Arial" panose="020B0604020202020204" pitchFamily="34" charset="0"/>
              <a:buChar char="•"/>
            </a:pPr>
            <a:r>
              <a:rPr lang="en-US" sz="4000" b="1" dirty="0"/>
              <a:t>Forgiveness of sins</a:t>
            </a:r>
          </a:p>
          <a:p>
            <a:pPr marL="571500" indent="-571500">
              <a:spcBef>
                <a:spcPts val="600"/>
              </a:spcBef>
              <a:spcAft>
                <a:spcPts val="600"/>
              </a:spcAft>
              <a:buFont typeface="Arial" panose="020B0604020202020204" pitchFamily="34" charset="0"/>
              <a:buChar char="•"/>
            </a:pPr>
            <a:r>
              <a:rPr lang="en-US" sz="4000" b="1" dirty="0"/>
              <a:t>Joshua &amp; Zerubbabel are anointed leaders.</a:t>
            </a:r>
          </a:p>
          <a:p>
            <a:pPr marL="571500" indent="-571500">
              <a:spcBef>
                <a:spcPts val="600"/>
              </a:spcBef>
              <a:spcAft>
                <a:spcPts val="600"/>
              </a:spcAft>
              <a:buFont typeface="Arial" panose="020B0604020202020204" pitchFamily="34" charset="0"/>
              <a:buChar char="•"/>
            </a:pPr>
            <a:r>
              <a:rPr lang="en-US" sz="4000" b="1" dirty="0"/>
              <a:t>God is always in control &amp; watches over His people.</a:t>
            </a:r>
          </a:p>
        </p:txBody>
      </p:sp>
    </p:spTree>
    <p:extLst>
      <p:ext uri="{BB962C8B-B14F-4D97-AF65-F5344CB8AC3E}">
        <p14:creationId xmlns:p14="http://schemas.microsoft.com/office/powerpoint/2010/main" val="112917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8F0B3A-C6BA-4DDE-B677-48A224558409}"/>
              </a:ext>
            </a:extLst>
          </p:cNvPr>
          <p:cNvSpPr txBox="1"/>
          <p:nvPr/>
        </p:nvSpPr>
        <p:spPr>
          <a:xfrm>
            <a:off x="4018443" y="124216"/>
            <a:ext cx="4155112" cy="923330"/>
          </a:xfrm>
          <a:prstGeom prst="rect">
            <a:avLst/>
          </a:prstGeom>
          <a:noFill/>
        </p:spPr>
        <p:txBody>
          <a:bodyPr wrap="none" rtlCol="0">
            <a:spAutoFit/>
          </a:bodyPr>
          <a:lstStyle/>
          <a:p>
            <a:r>
              <a:rPr lang="en-US" sz="5400" b="1" dirty="0">
                <a:solidFill>
                  <a:srgbClr val="FF0000"/>
                </a:solidFill>
              </a:rPr>
              <a:t>Be Comforted</a:t>
            </a:r>
          </a:p>
        </p:txBody>
      </p:sp>
      <p:sp>
        <p:nvSpPr>
          <p:cNvPr id="3" name="TextBox 2">
            <a:extLst>
              <a:ext uri="{FF2B5EF4-FFF2-40B4-BE49-F238E27FC236}">
                <a16:creationId xmlns:a16="http://schemas.microsoft.com/office/drawing/2014/main" id="{137273AD-0C01-4DE4-96AE-0E9C2AF5887E}"/>
              </a:ext>
            </a:extLst>
          </p:cNvPr>
          <p:cNvSpPr txBox="1"/>
          <p:nvPr/>
        </p:nvSpPr>
        <p:spPr>
          <a:xfrm>
            <a:off x="309417" y="1154239"/>
            <a:ext cx="11573164" cy="5447645"/>
          </a:xfrm>
          <a:prstGeom prst="rect">
            <a:avLst/>
          </a:prstGeom>
          <a:noFill/>
        </p:spPr>
        <p:txBody>
          <a:bodyPr wrap="square" rtlCol="0">
            <a:spAutoFit/>
          </a:bodyPr>
          <a:lstStyle/>
          <a:p>
            <a:pPr marL="571500" indent="-571500">
              <a:spcBef>
                <a:spcPts val="600"/>
              </a:spcBef>
              <a:spcAft>
                <a:spcPts val="600"/>
              </a:spcAft>
              <a:buFont typeface="Arial" panose="020B0604020202020204" pitchFamily="34" charset="0"/>
              <a:buChar char="•"/>
            </a:pPr>
            <a:r>
              <a:rPr lang="en-US" sz="3600" dirty="0"/>
              <a:t>Sins brought punishment to your fathers (Zech. 7:11-14).</a:t>
            </a:r>
          </a:p>
          <a:p>
            <a:pPr marL="571500" indent="-571500">
              <a:spcBef>
                <a:spcPts val="600"/>
              </a:spcBef>
              <a:spcAft>
                <a:spcPts val="600"/>
              </a:spcAft>
              <a:buFont typeface="Arial" panose="020B0604020202020204" pitchFamily="34" charset="0"/>
              <a:buChar char="•"/>
            </a:pPr>
            <a:r>
              <a:rPr lang="en-US" sz="3600" dirty="0"/>
              <a:t>Repentance brings comfort (Zech. 7:9-10; 8:11-17).</a:t>
            </a:r>
          </a:p>
          <a:p>
            <a:pPr marL="571500" indent="-571500">
              <a:spcBef>
                <a:spcPts val="600"/>
              </a:spcBef>
              <a:spcAft>
                <a:spcPts val="600"/>
              </a:spcAft>
              <a:buFont typeface="Arial" panose="020B0604020202020204" pitchFamily="34" charset="0"/>
              <a:buChar char="•"/>
            </a:pPr>
            <a:r>
              <a:rPr lang="en-US" sz="3600" dirty="0"/>
              <a:t>Same true today:</a:t>
            </a:r>
          </a:p>
          <a:p>
            <a:pPr marL="1028700" lvl="1" indent="-571500">
              <a:spcBef>
                <a:spcPts val="600"/>
              </a:spcBef>
              <a:spcAft>
                <a:spcPts val="600"/>
              </a:spcAft>
              <a:buFont typeface="Wingdings" panose="05000000000000000000" pitchFamily="2" charset="2"/>
              <a:buChar char="Ø"/>
            </a:pPr>
            <a:r>
              <a:rPr lang="en-US" sz="3600" dirty="0"/>
              <a:t>Obedience to God brings forgiveness Acts 2:38).</a:t>
            </a:r>
          </a:p>
          <a:p>
            <a:pPr marL="1028700" lvl="1" indent="-571500">
              <a:spcBef>
                <a:spcPts val="600"/>
              </a:spcBef>
              <a:spcAft>
                <a:spcPts val="600"/>
              </a:spcAft>
              <a:buFont typeface="Wingdings" panose="05000000000000000000" pitchFamily="2" charset="2"/>
              <a:buChar char="Ø"/>
            </a:pPr>
            <a:r>
              <a:rPr lang="en-US" sz="3600" dirty="0"/>
              <a:t>Sins washed away by the blood of Christ (Acts 22:16).</a:t>
            </a:r>
          </a:p>
          <a:p>
            <a:pPr marL="1028700" lvl="1" indent="-571500">
              <a:spcBef>
                <a:spcPts val="600"/>
              </a:spcBef>
              <a:spcAft>
                <a:spcPts val="600"/>
              </a:spcAft>
              <a:buFont typeface="Wingdings" panose="05000000000000000000" pitchFamily="2" charset="2"/>
              <a:buChar char="Ø"/>
            </a:pPr>
            <a:r>
              <a:rPr lang="en-US" sz="3600" dirty="0"/>
              <a:t>Walk in the light – forgiven (1 John 1:7).</a:t>
            </a:r>
          </a:p>
          <a:p>
            <a:pPr marL="571500" indent="-571500">
              <a:spcBef>
                <a:spcPts val="600"/>
              </a:spcBef>
              <a:spcAft>
                <a:spcPts val="600"/>
              </a:spcAft>
              <a:buFont typeface="Arial" panose="020B0604020202020204" pitchFamily="34" charset="0"/>
              <a:buChar char="•"/>
            </a:pPr>
            <a:r>
              <a:rPr lang="en-US" sz="3600" dirty="0"/>
              <a:t>Turmoil everywhere but I’m forgiven – nothing more comforting!</a:t>
            </a:r>
          </a:p>
        </p:txBody>
      </p:sp>
    </p:spTree>
    <p:extLst>
      <p:ext uri="{BB962C8B-B14F-4D97-AF65-F5344CB8AC3E}">
        <p14:creationId xmlns:p14="http://schemas.microsoft.com/office/powerpoint/2010/main" val="150281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580</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Cooper Black</vt:lpstr>
      <vt:lpstr>Wingdings</vt:lpstr>
      <vt:lpstr>Office Theme</vt:lpstr>
      <vt:lpstr>Zechariah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Zechariah</dc:title>
  <dc:creator>Andy</dc:creator>
  <cp:lastModifiedBy>andy alexander</cp:lastModifiedBy>
  <cp:revision>17</cp:revision>
  <dcterms:created xsi:type="dcterms:W3CDTF">2023-09-16T13:13:23Z</dcterms:created>
  <dcterms:modified xsi:type="dcterms:W3CDTF">2023-09-17T12:06:40Z</dcterms:modified>
</cp:coreProperties>
</file>