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57" r:id="rId5"/>
    <p:sldId id="256"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9" autoAdjust="0"/>
    <p:restoredTop sz="94660"/>
  </p:normalViewPr>
  <p:slideViewPr>
    <p:cSldViewPr snapToGrid="0">
      <p:cViewPr varScale="1">
        <p:scale>
          <a:sx n="118" d="100"/>
          <a:sy n="118" d="100"/>
        </p:scale>
        <p:origin x="114"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696E1-D273-4118-B424-D9EC1CDA18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74BC6A-6B23-43C1-9EBC-12DF53F255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A9EC66-0873-4922-8DD4-E89F3444C116}"/>
              </a:ext>
            </a:extLst>
          </p:cNvPr>
          <p:cNvSpPr>
            <a:spLocks noGrp="1"/>
          </p:cNvSpPr>
          <p:nvPr>
            <p:ph type="dt" sz="half" idx="10"/>
          </p:nvPr>
        </p:nvSpPr>
        <p:spPr/>
        <p:txBody>
          <a:bodyPr/>
          <a:lstStyle/>
          <a:p>
            <a:fld id="{D2BDD982-1F50-4C96-862E-9F56FC37E461}" type="datetimeFigureOut">
              <a:rPr lang="en-US" smtClean="0"/>
              <a:t>9/21/2023</a:t>
            </a:fld>
            <a:endParaRPr lang="en-US"/>
          </a:p>
        </p:txBody>
      </p:sp>
      <p:sp>
        <p:nvSpPr>
          <p:cNvPr id="5" name="Footer Placeholder 4">
            <a:extLst>
              <a:ext uri="{FF2B5EF4-FFF2-40B4-BE49-F238E27FC236}">
                <a16:creationId xmlns:a16="http://schemas.microsoft.com/office/drawing/2014/main" id="{DC1D3EC5-E98D-44D9-B5AC-F2545ED63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8E969-1C3F-4C32-926D-882CDDF87681}"/>
              </a:ext>
            </a:extLst>
          </p:cNvPr>
          <p:cNvSpPr>
            <a:spLocks noGrp="1"/>
          </p:cNvSpPr>
          <p:nvPr>
            <p:ph type="sldNum" sz="quarter" idx="12"/>
          </p:nvPr>
        </p:nvSpPr>
        <p:spPr/>
        <p:txBody>
          <a:bodyPr/>
          <a:lstStyle/>
          <a:p>
            <a:fld id="{4932965F-314A-447B-A8A7-EAE912FDE7A0}" type="slidenum">
              <a:rPr lang="en-US" smtClean="0"/>
              <a:t>‹#›</a:t>
            </a:fld>
            <a:endParaRPr lang="en-US"/>
          </a:p>
        </p:txBody>
      </p:sp>
    </p:spTree>
    <p:extLst>
      <p:ext uri="{BB962C8B-B14F-4D97-AF65-F5344CB8AC3E}">
        <p14:creationId xmlns:p14="http://schemas.microsoft.com/office/powerpoint/2010/main" val="55790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B5AE-89B9-4AEA-91D9-AB5C210728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F37507-F644-4018-97DE-9D5167AEAA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E7B5F-E8C2-4364-AEAF-36CDE0B8323E}"/>
              </a:ext>
            </a:extLst>
          </p:cNvPr>
          <p:cNvSpPr>
            <a:spLocks noGrp="1"/>
          </p:cNvSpPr>
          <p:nvPr>
            <p:ph type="dt" sz="half" idx="10"/>
          </p:nvPr>
        </p:nvSpPr>
        <p:spPr/>
        <p:txBody>
          <a:bodyPr/>
          <a:lstStyle/>
          <a:p>
            <a:fld id="{D2BDD982-1F50-4C96-862E-9F56FC37E461}" type="datetimeFigureOut">
              <a:rPr lang="en-US" smtClean="0"/>
              <a:t>9/21/2023</a:t>
            </a:fld>
            <a:endParaRPr lang="en-US"/>
          </a:p>
        </p:txBody>
      </p:sp>
      <p:sp>
        <p:nvSpPr>
          <p:cNvPr id="5" name="Footer Placeholder 4">
            <a:extLst>
              <a:ext uri="{FF2B5EF4-FFF2-40B4-BE49-F238E27FC236}">
                <a16:creationId xmlns:a16="http://schemas.microsoft.com/office/drawing/2014/main" id="{542DBD61-2543-461A-A5A9-4579B33748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0A2A74-CCCC-4983-AB23-7EFB8E63B78B}"/>
              </a:ext>
            </a:extLst>
          </p:cNvPr>
          <p:cNvSpPr>
            <a:spLocks noGrp="1"/>
          </p:cNvSpPr>
          <p:nvPr>
            <p:ph type="sldNum" sz="quarter" idx="12"/>
          </p:nvPr>
        </p:nvSpPr>
        <p:spPr/>
        <p:txBody>
          <a:bodyPr/>
          <a:lstStyle/>
          <a:p>
            <a:fld id="{4932965F-314A-447B-A8A7-EAE912FDE7A0}" type="slidenum">
              <a:rPr lang="en-US" smtClean="0"/>
              <a:t>‹#›</a:t>
            </a:fld>
            <a:endParaRPr lang="en-US"/>
          </a:p>
        </p:txBody>
      </p:sp>
    </p:spTree>
    <p:extLst>
      <p:ext uri="{BB962C8B-B14F-4D97-AF65-F5344CB8AC3E}">
        <p14:creationId xmlns:p14="http://schemas.microsoft.com/office/powerpoint/2010/main" val="2487592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9B3A80-372D-427D-90FC-7805EE93C0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60D27E-ED2C-4028-8266-C46AE92F0E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B51BF2-42CB-4FAF-AA3D-79260DC5C0D9}"/>
              </a:ext>
            </a:extLst>
          </p:cNvPr>
          <p:cNvSpPr>
            <a:spLocks noGrp="1"/>
          </p:cNvSpPr>
          <p:nvPr>
            <p:ph type="dt" sz="half" idx="10"/>
          </p:nvPr>
        </p:nvSpPr>
        <p:spPr/>
        <p:txBody>
          <a:bodyPr/>
          <a:lstStyle/>
          <a:p>
            <a:fld id="{D2BDD982-1F50-4C96-862E-9F56FC37E461}" type="datetimeFigureOut">
              <a:rPr lang="en-US" smtClean="0"/>
              <a:t>9/21/2023</a:t>
            </a:fld>
            <a:endParaRPr lang="en-US"/>
          </a:p>
        </p:txBody>
      </p:sp>
      <p:sp>
        <p:nvSpPr>
          <p:cNvPr id="5" name="Footer Placeholder 4">
            <a:extLst>
              <a:ext uri="{FF2B5EF4-FFF2-40B4-BE49-F238E27FC236}">
                <a16:creationId xmlns:a16="http://schemas.microsoft.com/office/drawing/2014/main" id="{56EA727C-4D1C-4A1A-80C1-75D7F31FD8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6CD97E-15C0-419F-B015-01409985987F}"/>
              </a:ext>
            </a:extLst>
          </p:cNvPr>
          <p:cNvSpPr>
            <a:spLocks noGrp="1"/>
          </p:cNvSpPr>
          <p:nvPr>
            <p:ph type="sldNum" sz="quarter" idx="12"/>
          </p:nvPr>
        </p:nvSpPr>
        <p:spPr/>
        <p:txBody>
          <a:bodyPr/>
          <a:lstStyle/>
          <a:p>
            <a:fld id="{4932965F-314A-447B-A8A7-EAE912FDE7A0}" type="slidenum">
              <a:rPr lang="en-US" smtClean="0"/>
              <a:t>‹#›</a:t>
            </a:fld>
            <a:endParaRPr lang="en-US"/>
          </a:p>
        </p:txBody>
      </p:sp>
    </p:spTree>
    <p:extLst>
      <p:ext uri="{BB962C8B-B14F-4D97-AF65-F5344CB8AC3E}">
        <p14:creationId xmlns:p14="http://schemas.microsoft.com/office/powerpoint/2010/main" val="116629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228F4-CB87-47C6-8359-BFA0C5A0F1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960958-05A2-48EA-89E8-4FAC27F4C6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3797A7-5F3C-4E56-B30B-55EBE9B98571}"/>
              </a:ext>
            </a:extLst>
          </p:cNvPr>
          <p:cNvSpPr>
            <a:spLocks noGrp="1"/>
          </p:cNvSpPr>
          <p:nvPr>
            <p:ph type="dt" sz="half" idx="10"/>
          </p:nvPr>
        </p:nvSpPr>
        <p:spPr/>
        <p:txBody>
          <a:bodyPr/>
          <a:lstStyle/>
          <a:p>
            <a:fld id="{D2BDD982-1F50-4C96-862E-9F56FC37E461}" type="datetimeFigureOut">
              <a:rPr lang="en-US" smtClean="0"/>
              <a:t>9/21/2023</a:t>
            </a:fld>
            <a:endParaRPr lang="en-US"/>
          </a:p>
        </p:txBody>
      </p:sp>
      <p:sp>
        <p:nvSpPr>
          <p:cNvPr id="5" name="Footer Placeholder 4">
            <a:extLst>
              <a:ext uri="{FF2B5EF4-FFF2-40B4-BE49-F238E27FC236}">
                <a16:creationId xmlns:a16="http://schemas.microsoft.com/office/drawing/2014/main" id="{ABF82411-8F65-45D3-828E-7782BF8194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516C6-E50E-4E07-8656-814A4695A03E}"/>
              </a:ext>
            </a:extLst>
          </p:cNvPr>
          <p:cNvSpPr>
            <a:spLocks noGrp="1"/>
          </p:cNvSpPr>
          <p:nvPr>
            <p:ph type="sldNum" sz="quarter" idx="12"/>
          </p:nvPr>
        </p:nvSpPr>
        <p:spPr/>
        <p:txBody>
          <a:bodyPr/>
          <a:lstStyle/>
          <a:p>
            <a:fld id="{4932965F-314A-447B-A8A7-EAE912FDE7A0}" type="slidenum">
              <a:rPr lang="en-US" smtClean="0"/>
              <a:t>‹#›</a:t>
            </a:fld>
            <a:endParaRPr lang="en-US"/>
          </a:p>
        </p:txBody>
      </p:sp>
    </p:spTree>
    <p:extLst>
      <p:ext uri="{BB962C8B-B14F-4D97-AF65-F5344CB8AC3E}">
        <p14:creationId xmlns:p14="http://schemas.microsoft.com/office/powerpoint/2010/main" val="150053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24D0F-05B0-45C1-9AFF-D05A882981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6D18FC-4B6D-40A6-9201-89E6F1AB68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94FAE6-BD54-4BFF-8E0E-232705DC7278}"/>
              </a:ext>
            </a:extLst>
          </p:cNvPr>
          <p:cNvSpPr>
            <a:spLocks noGrp="1"/>
          </p:cNvSpPr>
          <p:nvPr>
            <p:ph type="dt" sz="half" idx="10"/>
          </p:nvPr>
        </p:nvSpPr>
        <p:spPr/>
        <p:txBody>
          <a:bodyPr/>
          <a:lstStyle/>
          <a:p>
            <a:fld id="{D2BDD982-1F50-4C96-862E-9F56FC37E461}" type="datetimeFigureOut">
              <a:rPr lang="en-US" smtClean="0"/>
              <a:t>9/21/2023</a:t>
            </a:fld>
            <a:endParaRPr lang="en-US"/>
          </a:p>
        </p:txBody>
      </p:sp>
      <p:sp>
        <p:nvSpPr>
          <p:cNvPr id="5" name="Footer Placeholder 4">
            <a:extLst>
              <a:ext uri="{FF2B5EF4-FFF2-40B4-BE49-F238E27FC236}">
                <a16:creationId xmlns:a16="http://schemas.microsoft.com/office/drawing/2014/main" id="{5D08C894-0B6A-4F8F-B856-CAEC600C59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0BBF38-E985-457A-A143-816D426E8AB1}"/>
              </a:ext>
            </a:extLst>
          </p:cNvPr>
          <p:cNvSpPr>
            <a:spLocks noGrp="1"/>
          </p:cNvSpPr>
          <p:nvPr>
            <p:ph type="sldNum" sz="quarter" idx="12"/>
          </p:nvPr>
        </p:nvSpPr>
        <p:spPr/>
        <p:txBody>
          <a:bodyPr/>
          <a:lstStyle/>
          <a:p>
            <a:fld id="{4932965F-314A-447B-A8A7-EAE912FDE7A0}" type="slidenum">
              <a:rPr lang="en-US" smtClean="0"/>
              <a:t>‹#›</a:t>
            </a:fld>
            <a:endParaRPr lang="en-US"/>
          </a:p>
        </p:txBody>
      </p:sp>
    </p:spTree>
    <p:extLst>
      <p:ext uri="{BB962C8B-B14F-4D97-AF65-F5344CB8AC3E}">
        <p14:creationId xmlns:p14="http://schemas.microsoft.com/office/powerpoint/2010/main" val="2096031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A6AA9-EB58-409B-B341-538C436496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CB1F08-7F73-4E65-9500-27643A6958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0C43B9-F5A4-45C2-9E57-E6FD6512C7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196F68-FB71-459B-A96B-999DF91B3D35}"/>
              </a:ext>
            </a:extLst>
          </p:cNvPr>
          <p:cNvSpPr>
            <a:spLocks noGrp="1"/>
          </p:cNvSpPr>
          <p:nvPr>
            <p:ph type="dt" sz="half" idx="10"/>
          </p:nvPr>
        </p:nvSpPr>
        <p:spPr/>
        <p:txBody>
          <a:bodyPr/>
          <a:lstStyle/>
          <a:p>
            <a:fld id="{D2BDD982-1F50-4C96-862E-9F56FC37E461}" type="datetimeFigureOut">
              <a:rPr lang="en-US" smtClean="0"/>
              <a:t>9/21/2023</a:t>
            </a:fld>
            <a:endParaRPr lang="en-US"/>
          </a:p>
        </p:txBody>
      </p:sp>
      <p:sp>
        <p:nvSpPr>
          <p:cNvPr id="6" name="Footer Placeholder 5">
            <a:extLst>
              <a:ext uri="{FF2B5EF4-FFF2-40B4-BE49-F238E27FC236}">
                <a16:creationId xmlns:a16="http://schemas.microsoft.com/office/drawing/2014/main" id="{9D99F215-F66A-4624-BF8B-60C5FBF5D3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715EB1-0A53-41EC-95C7-C575A55C74E3}"/>
              </a:ext>
            </a:extLst>
          </p:cNvPr>
          <p:cNvSpPr>
            <a:spLocks noGrp="1"/>
          </p:cNvSpPr>
          <p:nvPr>
            <p:ph type="sldNum" sz="quarter" idx="12"/>
          </p:nvPr>
        </p:nvSpPr>
        <p:spPr/>
        <p:txBody>
          <a:bodyPr/>
          <a:lstStyle/>
          <a:p>
            <a:fld id="{4932965F-314A-447B-A8A7-EAE912FDE7A0}" type="slidenum">
              <a:rPr lang="en-US" smtClean="0"/>
              <a:t>‹#›</a:t>
            </a:fld>
            <a:endParaRPr lang="en-US"/>
          </a:p>
        </p:txBody>
      </p:sp>
    </p:spTree>
    <p:extLst>
      <p:ext uri="{BB962C8B-B14F-4D97-AF65-F5344CB8AC3E}">
        <p14:creationId xmlns:p14="http://schemas.microsoft.com/office/powerpoint/2010/main" val="1346705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D8F5E-6301-49FD-9EDE-51F6556417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67B574-DA5A-4FFC-8202-4C928AF582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D5B9FB-0387-44BC-8202-023F8CB8B7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0DBB87-1E9A-48D5-9FD2-0D0594E590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798C4A-818B-4BD5-AF85-74E4E20F01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E1F2A1-7F0A-4130-93CC-FE823A3703F9}"/>
              </a:ext>
            </a:extLst>
          </p:cNvPr>
          <p:cNvSpPr>
            <a:spLocks noGrp="1"/>
          </p:cNvSpPr>
          <p:nvPr>
            <p:ph type="dt" sz="half" idx="10"/>
          </p:nvPr>
        </p:nvSpPr>
        <p:spPr/>
        <p:txBody>
          <a:bodyPr/>
          <a:lstStyle/>
          <a:p>
            <a:fld id="{D2BDD982-1F50-4C96-862E-9F56FC37E461}" type="datetimeFigureOut">
              <a:rPr lang="en-US" smtClean="0"/>
              <a:t>9/21/2023</a:t>
            </a:fld>
            <a:endParaRPr lang="en-US"/>
          </a:p>
        </p:txBody>
      </p:sp>
      <p:sp>
        <p:nvSpPr>
          <p:cNvPr id="8" name="Footer Placeholder 7">
            <a:extLst>
              <a:ext uri="{FF2B5EF4-FFF2-40B4-BE49-F238E27FC236}">
                <a16:creationId xmlns:a16="http://schemas.microsoft.com/office/drawing/2014/main" id="{730A7469-764D-40E2-8AE8-F326B4EB93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3042B1-A609-4390-963A-1B08D4069F7C}"/>
              </a:ext>
            </a:extLst>
          </p:cNvPr>
          <p:cNvSpPr>
            <a:spLocks noGrp="1"/>
          </p:cNvSpPr>
          <p:nvPr>
            <p:ph type="sldNum" sz="quarter" idx="12"/>
          </p:nvPr>
        </p:nvSpPr>
        <p:spPr/>
        <p:txBody>
          <a:bodyPr/>
          <a:lstStyle/>
          <a:p>
            <a:fld id="{4932965F-314A-447B-A8A7-EAE912FDE7A0}" type="slidenum">
              <a:rPr lang="en-US" smtClean="0"/>
              <a:t>‹#›</a:t>
            </a:fld>
            <a:endParaRPr lang="en-US"/>
          </a:p>
        </p:txBody>
      </p:sp>
    </p:spTree>
    <p:extLst>
      <p:ext uri="{BB962C8B-B14F-4D97-AF65-F5344CB8AC3E}">
        <p14:creationId xmlns:p14="http://schemas.microsoft.com/office/powerpoint/2010/main" val="522078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8973F-E840-4FDF-85AB-E77F08BD27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9E956A-4B0C-4F41-957D-B47FF3DF5CDD}"/>
              </a:ext>
            </a:extLst>
          </p:cNvPr>
          <p:cNvSpPr>
            <a:spLocks noGrp="1"/>
          </p:cNvSpPr>
          <p:nvPr>
            <p:ph type="dt" sz="half" idx="10"/>
          </p:nvPr>
        </p:nvSpPr>
        <p:spPr/>
        <p:txBody>
          <a:bodyPr/>
          <a:lstStyle/>
          <a:p>
            <a:fld id="{D2BDD982-1F50-4C96-862E-9F56FC37E461}" type="datetimeFigureOut">
              <a:rPr lang="en-US" smtClean="0"/>
              <a:t>9/21/2023</a:t>
            </a:fld>
            <a:endParaRPr lang="en-US"/>
          </a:p>
        </p:txBody>
      </p:sp>
      <p:sp>
        <p:nvSpPr>
          <p:cNvPr id="4" name="Footer Placeholder 3">
            <a:extLst>
              <a:ext uri="{FF2B5EF4-FFF2-40B4-BE49-F238E27FC236}">
                <a16:creationId xmlns:a16="http://schemas.microsoft.com/office/drawing/2014/main" id="{74388A58-5794-4C04-8250-C3139CEFDB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9BB47D-0B8C-47B1-B34B-3432450A4A4F}"/>
              </a:ext>
            </a:extLst>
          </p:cNvPr>
          <p:cNvSpPr>
            <a:spLocks noGrp="1"/>
          </p:cNvSpPr>
          <p:nvPr>
            <p:ph type="sldNum" sz="quarter" idx="12"/>
          </p:nvPr>
        </p:nvSpPr>
        <p:spPr/>
        <p:txBody>
          <a:bodyPr/>
          <a:lstStyle/>
          <a:p>
            <a:fld id="{4932965F-314A-447B-A8A7-EAE912FDE7A0}" type="slidenum">
              <a:rPr lang="en-US" smtClean="0"/>
              <a:t>‹#›</a:t>
            </a:fld>
            <a:endParaRPr lang="en-US"/>
          </a:p>
        </p:txBody>
      </p:sp>
    </p:spTree>
    <p:extLst>
      <p:ext uri="{BB962C8B-B14F-4D97-AF65-F5344CB8AC3E}">
        <p14:creationId xmlns:p14="http://schemas.microsoft.com/office/powerpoint/2010/main" val="1093233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3AB280-BAE3-4A24-86A0-CBDB210A4E9E}"/>
              </a:ext>
            </a:extLst>
          </p:cNvPr>
          <p:cNvSpPr>
            <a:spLocks noGrp="1"/>
          </p:cNvSpPr>
          <p:nvPr>
            <p:ph type="dt" sz="half" idx="10"/>
          </p:nvPr>
        </p:nvSpPr>
        <p:spPr/>
        <p:txBody>
          <a:bodyPr/>
          <a:lstStyle/>
          <a:p>
            <a:fld id="{D2BDD982-1F50-4C96-862E-9F56FC37E461}" type="datetimeFigureOut">
              <a:rPr lang="en-US" smtClean="0"/>
              <a:t>9/21/2023</a:t>
            </a:fld>
            <a:endParaRPr lang="en-US"/>
          </a:p>
        </p:txBody>
      </p:sp>
      <p:sp>
        <p:nvSpPr>
          <p:cNvPr id="3" name="Footer Placeholder 2">
            <a:extLst>
              <a:ext uri="{FF2B5EF4-FFF2-40B4-BE49-F238E27FC236}">
                <a16:creationId xmlns:a16="http://schemas.microsoft.com/office/drawing/2014/main" id="{4176F2D8-5688-49A9-999E-9DE172AEBF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E085AF-00BA-4A34-A8D8-3E786C209E95}"/>
              </a:ext>
            </a:extLst>
          </p:cNvPr>
          <p:cNvSpPr>
            <a:spLocks noGrp="1"/>
          </p:cNvSpPr>
          <p:nvPr>
            <p:ph type="sldNum" sz="quarter" idx="12"/>
          </p:nvPr>
        </p:nvSpPr>
        <p:spPr/>
        <p:txBody>
          <a:bodyPr/>
          <a:lstStyle/>
          <a:p>
            <a:fld id="{4932965F-314A-447B-A8A7-EAE912FDE7A0}" type="slidenum">
              <a:rPr lang="en-US" smtClean="0"/>
              <a:t>‹#›</a:t>
            </a:fld>
            <a:endParaRPr lang="en-US"/>
          </a:p>
        </p:txBody>
      </p:sp>
    </p:spTree>
    <p:extLst>
      <p:ext uri="{BB962C8B-B14F-4D97-AF65-F5344CB8AC3E}">
        <p14:creationId xmlns:p14="http://schemas.microsoft.com/office/powerpoint/2010/main" val="3180744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E925E-27AA-4914-9BCB-AF97B8635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333DD0-41DF-4397-80FD-45B3719D9D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3B7DDF-9437-417F-87DA-F95F9B216F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3E712B-76B7-4A2B-B2F6-70D650DF9035}"/>
              </a:ext>
            </a:extLst>
          </p:cNvPr>
          <p:cNvSpPr>
            <a:spLocks noGrp="1"/>
          </p:cNvSpPr>
          <p:nvPr>
            <p:ph type="dt" sz="half" idx="10"/>
          </p:nvPr>
        </p:nvSpPr>
        <p:spPr/>
        <p:txBody>
          <a:bodyPr/>
          <a:lstStyle/>
          <a:p>
            <a:fld id="{D2BDD982-1F50-4C96-862E-9F56FC37E461}" type="datetimeFigureOut">
              <a:rPr lang="en-US" smtClean="0"/>
              <a:t>9/21/2023</a:t>
            </a:fld>
            <a:endParaRPr lang="en-US"/>
          </a:p>
        </p:txBody>
      </p:sp>
      <p:sp>
        <p:nvSpPr>
          <p:cNvPr id="6" name="Footer Placeholder 5">
            <a:extLst>
              <a:ext uri="{FF2B5EF4-FFF2-40B4-BE49-F238E27FC236}">
                <a16:creationId xmlns:a16="http://schemas.microsoft.com/office/drawing/2014/main" id="{D7BF3F3F-4A9D-40B1-8376-027A17592C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9275B5-37CA-44C4-A081-30CBD876925A}"/>
              </a:ext>
            </a:extLst>
          </p:cNvPr>
          <p:cNvSpPr>
            <a:spLocks noGrp="1"/>
          </p:cNvSpPr>
          <p:nvPr>
            <p:ph type="sldNum" sz="quarter" idx="12"/>
          </p:nvPr>
        </p:nvSpPr>
        <p:spPr/>
        <p:txBody>
          <a:bodyPr/>
          <a:lstStyle/>
          <a:p>
            <a:fld id="{4932965F-314A-447B-A8A7-EAE912FDE7A0}" type="slidenum">
              <a:rPr lang="en-US" smtClean="0"/>
              <a:t>‹#›</a:t>
            </a:fld>
            <a:endParaRPr lang="en-US"/>
          </a:p>
        </p:txBody>
      </p:sp>
    </p:spTree>
    <p:extLst>
      <p:ext uri="{BB962C8B-B14F-4D97-AF65-F5344CB8AC3E}">
        <p14:creationId xmlns:p14="http://schemas.microsoft.com/office/powerpoint/2010/main" val="2244431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2D483-3ED5-4156-AFD1-98CFFB8DE7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8E0B1B-E51D-46F5-B1CF-77238F40F9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8EAF4C-D7E5-4EFF-81C3-E4C416655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C96FDA-DD09-4F0D-BA17-AEF4170A7843}"/>
              </a:ext>
            </a:extLst>
          </p:cNvPr>
          <p:cNvSpPr>
            <a:spLocks noGrp="1"/>
          </p:cNvSpPr>
          <p:nvPr>
            <p:ph type="dt" sz="half" idx="10"/>
          </p:nvPr>
        </p:nvSpPr>
        <p:spPr/>
        <p:txBody>
          <a:bodyPr/>
          <a:lstStyle/>
          <a:p>
            <a:fld id="{D2BDD982-1F50-4C96-862E-9F56FC37E461}" type="datetimeFigureOut">
              <a:rPr lang="en-US" smtClean="0"/>
              <a:t>9/21/2023</a:t>
            </a:fld>
            <a:endParaRPr lang="en-US"/>
          </a:p>
        </p:txBody>
      </p:sp>
      <p:sp>
        <p:nvSpPr>
          <p:cNvPr id="6" name="Footer Placeholder 5">
            <a:extLst>
              <a:ext uri="{FF2B5EF4-FFF2-40B4-BE49-F238E27FC236}">
                <a16:creationId xmlns:a16="http://schemas.microsoft.com/office/drawing/2014/main" id="{065448ED-0C70-467C-B0DE-5DE1F28832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49E704-8C25-44E9-B617-A5253A8253A3}"/>
              </a:ext>
            </a:extLst>
          </p:cNvPr>
          <p:cNvSpPr>
            <a:spLocks noGrp="1"/>
          </p:cNvSpPr>
          <p:nvPr>
            <p:ph type="sldNum" sz="quarter" idx="12"/>
          </p:nvPr>
        </p:nvSpPr>
        <p:spPr/>
        <p:txBody>
          <a:bodyPr/>
          <a:lstStyle/>
          <a:p>
            <a:fld id="{4932965F-314A-447B-A8A7-EAE912FDE7A0}" type="slidenum">
              <a:rPr lang="en-US" smtClean="0"/>
              <a:t>‹#›</a:t>
            </a:fld>
            <a:endParaRPr lang="en-US"/>
          </a:p>
        </p:txBody>
      </p:sp>
    </p:spTree>
    <p:extLst>
      <p:ext uri="{BB962C8B-B14F-4D97-AF65-F5344CB8AC3E}">
        <p14:creationId xmlns:p14="http://schemas.microsoft.com/office/powerpoint/2010/main" val="853877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5BC572-F4B2-4AF2-9CC9-C7EBAE0E9F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288C1A-7FC9-4A7C-AC88-02BB6A5025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60F813-C78F-436E-9427-C7AAFF3D7F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DD982-1F50-4C96-862E-9F56FC37E461}" type="datetimeFigureOut">
              <a:rPr lang="en-US" smtClean="0"/>
              <a:t>9/21/2023</a:t>
            </a:fld>
            <a:endParaRPr lang="en-US"/>
          </a:p>
        </p:txBody>
      </p:sp>
      <p:sp>
        <p:nvSpPr>
          <p:cNvPr id="5" name="Footer Placeholder 4">
            <a:extLst>
              <a:ext uri="{FF2B5EF4-FFF2-40B4-BE49-F238E27FC236}">
                <a16:creationId xmlns:a16="http://schemas.microsoft.com/office/drawing/2014/main" id="{089F7596-8EB0-457D-91F2-01AA16D52E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EB4887-4AF1-494C-A84E-A1440F8A7C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2965F-314A-447B-A8A7-EAE912FDE7A0}" type="slidenum">
              <a:rPr lang="en-US" smtClean="0"/>
              <a:t>‹#›</a:t>
            </a:fld>
            <a:endParaRPr lang="en-US"/>
          </a:p>
        </p:txBody>
      </p:sp>
    </p:spTree>
    <p:extLst>
      <p:ext uri="{BB962C8B-B14F-4D97-AF65-F5344CB8AC3E}">
        <p14:creationId xmlns:p14="http://schemas.microsoft.com/office/powerpoint/2010/main" val="2496192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BC479-79BE-B1E0-63D3-8649478CC0B6}"/>
              </a:ext>
            </a:extLst>
          </p:cNvPr>
          <p:cNvSpPr>
            <a:spLocks noGrp="1"/>
          </p:cNvSpPr>
          <p:nvPr>
            <p:ph type="title"/>
          </p:nvPr>
        </p:nvSpPr>
        <p:spPr/>
        <p:txBody>
          <a:bodyPr>
            <a:normAutofit/>
          </a:bodyPr>
          <a:lstStyle/>
          <a:p>
            <a:pPr algn="ctr"/>
            <a:r>
              <a:rPr lang="en-US" sz="6000" b="1" dirty="0"/>
              <a:t>The Prophets Spoke God’s Word</a:t>
            </a:r>
          </a:p>
        </p:txBody>
      </p:sp>
      <p:sp>
        <p:nvSpPr>
          <p:cNvPr id="4" name="TextBox 3">
            <a:extLst>
              <a:ext uri="{FF2B5EF4-FFF2-40B4-BE49-F238E27FC236}">
                <a16:creationId xmlns:a16="http://schemas.microsoft.com/office/drawing/2014/main" id="{6E2F5ADD-5080-CB86-FA7A-08D7D05FF652}"/>
              </a:ext>
            </a:extLst>
          </p:cNvPr>
          <p:cNvSpPr txBox="1"/>
          <p:nvPr/>
        </p:nvSpPr>
        <p:spPr>
          <a:xfrm>
            <a:off x="527957" y="1843950"/>
            <a:ext cx="11136086" cy="4524315"/>
          </a:xfrm>
          <a:prstGeom prst="rect">
            <a:avLst/>
          </a:prstGeom>
          <a:noFill/>
        </p:spPr>
        <p:txBody>
          <a:bodyPr wrap="square" rtlCol="0">
            <a:spAutoFit/>
          </a:bodyPr>
          <a:lstStyle/>
          <a:p>
            <a:r>
              <a:rPr lang="en-US" sz="4800" dirty="0"/>
              <a:t>But know this first of all, that no prophecy of Scripture is a matter of one's own interpretation, for no prophecy was ever made by an act of human will, but men moved by the Holy Spirit spoke from God. (2 Peter 1:20-21)</a:t>
            </a:r>
          </a:p>
        </p:txBody>
      </p:sp>
    </p:spTree>
    <p:extLst>
      <p:ext uri="{BB962C8B-B14F-4D97-AF65-F5344CB8AC3E}">
        <p14:creationId xmlns:p14="http://schemas.microsoft.com/office/powerpoint/2010/main" val="128923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678E8-AFAF-4654-9FE7-3C7130C4E95B}"/>
              </a:ext>
            </a:extLst>
          </p:cNvPr>
          <p:cNvSpPr txBox="1">
            <a:spLocks/>
          </p:cNvSpPr>
          <p:nvPr/>
        </p:nvSpPr>
        <p:spPr>
          <a:xfrm>
            <a:off x="1339272" y="101600"/>
            <a:ext cx="9513455" cy="1638469"/>
          </a:xfrm>
          <a:prstGeom prst="rect">
            <a:avLst/>
          </a:prstGeom>
        </p:spPr>
        <p:txBody>
          <a:bodyPr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dirty="0">
                <a:latin typeface="Antique Olive Roman" panose="020B0603020204030204" pitchFamily="34" charset="0"/>
              </a:rPr>
              <a:t>Nineveh’s Fall</a:t>
            </a:r>
            <a:endParaRPr lang="en-US" sz="6000" dirty="0">
              <a:latin typeface="Antique Olive Roman" panose="020B0603020204030204" pitchFamily="34" charset="0"/>
            </a:endParaRPr>
          </a:p>
        </p:txBody>
      </p:sp>
      <p:sp>
        <p:nvSpPr>
          <p:cNvPr id="3" name="TextBox 2">
            <a:extLst>
              <a:ext uri="{FF2B5EF4-FFF2-40B4-BE49-F238E27FC236}">
                <a16:creationId xmlns:a16="http://schemas.microsoft.com/office/drawing/2014/main" id="{9A35D792-D630-4AAA-90EF-558388FDC75D}"/>
              </a:ext>
            </a:extLst>
          </p:cNvPr>
          <p:cNvSpPr txBox="1"/>
          <p:nvPr/>
        </p:nvSpPr>
        <p:spPr>
          <a:xfrm>
            <a:off x="300182" y="1740069"/>
            <a:ext cx="11591636" cy="3703001"/>
          </a:xfrm>
          <a:prstGeom prst="rect">
            <a:avLst/>
          </a:prstGeom>
          <a:noFill/>
        </p:spPr>
        <p:txBody>
          <a:bodyPr wrap="square" rtlCol="0">
            <a:spAutoFit/>
          </a:bodyPr>
          <a:lstStyle/>
          <a:p>
            <a:pPr marL="571500" indent="-571500">
              <a:lnSpc>
                <a:spcPct val="150000"/>
              </a:lnSpc>
              <a:buFont typeface="Wingdings" panose="05000000000000000000" pitchFamily="2" charset="2"/>
              <a:buChar char="Ø"/>
            </a:pPr>
            <a:r>
              <a:rPr lang="en-US" sz="5400" dirty="0"/>
              <a:t>Nineveh’s sins (3:1-7)</a:t>
            </a:r>
          </a:p>
          <a:p>
            <a:pPr marL="571500" indent="-571500">
              <a:lnSpc>
                <a:spcPct val="150000"/>
              </a:lnSpc>
              <a:buFont typeface="Wingdings" panose="05000000000000000000" pitchFamily="2" charset="2"/>
              <a:buChar char="Ø"/>
            </a:pPr>
            <a:r>
              <a:rPr lang="en-US" sz="5400" dirty="0"/>
              <a:t>Nothing will prevent her fall (3:8-18)</a:t>
            </a:r>
          </a:p>
          <a:p>
            <a:pPr marL="571500" indent="-571500">
              <a:lnSpc>
                <a:spcPct val="150000"/>
              </a:lnSpc>
              <a:buFont typeface="Wingdings" panose="05000000000000000000" pitchFamily="2" charset="2"/>
              <a:buChar char="Ø"/>
            </a:pPr>
            <a:r>
              <a:rPr lang="en-US" sz="5400" dirty="0"/>
              <a:t>Rejoicing over her downfall (3:19) </a:t>
            </a:r>
            <a:endParaRPr lang="en-US" sz="4800" dirty="0"/>
          </a:p>
        </p:txBody>
      </p:sp>
    </p:spTree>
    <p:extLst>
      <p:ext uri="{BB962C8B-B14F-4D97-AF65-F5344CB8AC3E}">
        <p14:creationId xmlns:p14="http://schemas.microsoft.com/office/powerpoint/2010/main" val="418506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678E8-AFAF-4654-9FE7-3C7130C4E95B}"/>
              </a:ext>
            </a:extLst>
          </p:cNvPr>
          <p:cNvSpPr txBox="1">
            <a:spLocks/>
          </p:cNvSpPr>
          <p:nvPr/>
        </p:nvSpPr>
        <p:spPr>
          <a:xfrm>
            <a:off x="1339272" y="101601"/>
            <a:ext cx="9882910" cy="1117600"/>
          </a:xfrm>
          <a:prstGeom prst="rect">
            <a:avLst/>
          </a:prstGeom>
        </p:spPr>
        <p:txBody>
          <a:bodyPr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latin typeface="Antique Olive Roman" panose="020B0603020204030204" pitchFamily="34" charset="0"/>
              </a:rPr>
              <a:t>Lessons From Nineveh’s Fall</a:t>
            </a:r>
            <a:endParaRPr lang="en-US" sz="4800" dirty="0">
              <a:latin typeface="Antique Olive Roman" panose="020B0603020204030204" pitchFamily="34" charset="0"/>
            </a:endParaRPr>
          </a:p>
        </p:txBody>
      </p:sp>
      <p:sp>
        <p:nvSpPr>
          <p:cNvPr id="3" name="TextBox 2">
            <a:extLst>
              <a:ext uri="{FF2B5EF4-FFF2-40B4-BE49-F238E27FC236}">
                <a16:creationId xmlns:a16="http://schemas.microsoft.com/office/drawing/2014/main" id="{9A35D792-D630-4AAA-90EF-558388FDC75D}"/>
              </a:ext>
            </a:extLst>
          </p:cNvPr>
          <p:cNvSpPr txBox="1"/>
          <p:nvPr/>
        </p:nvSpPr>
        <p:spPr>
          <a:xfrm>
            <a:off x="300182" y="1247199"/>
            <a:ext cx="11591636" cy="5509200"/>
          </a:xfrm>
          <a:prstGeom prst="rect">
            <a:avLst/>
          </a:prstGeom>
          <a:noFill/>
        </p:spPr>
        <p:txBody>
          <a:bodyPr wrap="square" rtlCol="0">
            <a:spAutoFit/>
          </a:bodyPr>
          <a:lstStyle/>
          <a:p>
            <a:pPr marL="571500" indent="-571500">
              <a:buFont typeface="Wingdings" panose="05000000000000000000" pitchFamily="2" charset="2"/>
              <a:buChar char="Ø"/>
            </a:pPr>
            <a:r>
              <a:rPr lang="en-US" sz="4400" dirty="0"/>
              <a:t>Sin will be punished.</a:t>
            </a:r>
          </a:p>
          <a:p>
            <a:pPr marL="571500" indent="-571500">
              <a:buFont typeface="Wingdings" panose="05000000000000000000" pitchFamily="2" charset="2"/>
              <a:buChar char="Ø"/>
            </a:pPr>
            <a:r>
              <a:rPr lang="en-US" sz="4400" dirty="0"/>
              <a:t>God is patient (2 Pet. 3:9).</a:t>
            </a:r>
          </a:p>
          <a:p>
            <a:pPr marL="571500" indent="-571500">
              <a:buFont typeface="Wingdings" panose="05000000000000000000" pitchFamily="2" charset="2"/>
              <a:buChar char="Ø"/>
            </a:pPr>
            <a:r>
              <a:rPr lang="en-US" sz="4400" dirty="0"/>
              <a:t>God is love (John 3:16).</a:t>
            </a:r>
          </a:p>
          <a:p>
            <a:pPr marL="571500" indent="-571500">
              <a:buFont typeface="Wingdings" panose="05000000000000000000" pitchFamily="2" charset="2"/>
              <a:buChar char="Ø"/>
            </a:pPr>
            <a:r>
              <a:rPr lang="en-US" sz="4400" dirty="0"/>
              <a:t>Also, a God of wrath (2 Thess. 1:6-10).</a:t>
            </a:r>
          </a:p>
          <a:p>
            <a:pPr marL="571500" indent="-571500">
              <a:buFont typeface="Wingdings" panose="05000000000000000000" pitchFamily="2" charset="2"/>
              <a:buChar char="Ø"/>
            </a:pPr>
            <a:r>
              <a:rPr lang="en-US" sz="4400" dirty="0"/>
              <a:t>God is good and severe (Rom. 11:22).</a:t>
            </a:r>
          </a:p>
          <a:p>
            <a:pPr marL="571500" indent="-571500">
              <a:buFont typeface="Wingdings" panose="05000000000000000000" pitchFamily="2" charset="2"/>
              <a:buChar char="Ø"/>
            </a:pPr>
            <a:r>
              <a:rPr lang="en-US" sz="4400" dirty="0"/>
              <a:t>God allows for freedom of choice (Rev. 22:17).</a:t>
            </a:r>
          </a:p>
          <a:p>
            <a:pPr marL="571500" indent="-571500">
              <a:buFont typeface="Wingdings" panose="05000000000000000000" pitchFamily="2" charset="2"/>
              <a:buChar char="Ø"/>
            </a:pPr>
            <a:r>
              <a:rPr lang="en-US" sz="4400" dirty="0"/>
              <a:t>By refusing to obey God, you’re choosing eternal punishment.</a:t>
            </a:r>
            <a:endParaRPr lang="en-US" sz="4000" dirty="0"/>
          </a:p>
        </p:txBody>
      </p:sp>
    </p:spTree>
    <p:extLst>
      <p:ext uri="{BB962C8B-B14F-4D97-AF65-F5344CB8AC3E}">
        <p14:creationId xmlns:p14="http://schemas.microsoft.com/office/powerpoint/2010/main" val="38473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1F79-2953-4F67-4222-9E98C10D06DE}"/>
              </a:ext>
            </a:extLst>
          </p:cNvPr>
          <p:cNvSpPr>
            <a:spLocks noGrp="1"/>
          </p:cNvSpPr>
          <p:nvPr>
            <p:ph type="title"/>
          </p:nvPr>
        </p:nvSpPr>
        <p:spPr>
          <a:xfrm>
            <a:off x="838200" y="103862"/>
            <a:ext cx="10515600" cy="1202418"/>
          </a:xfrm>
        </p:spPr>
        <p:txBody>
          <a:bodyPr>
            <a:normAutofit/>
          </a:bodyPr>
          <a:lstStyle/>
          <a:p>
            <a:pPr algn="ctr"/>
            <a:r>
              <a:rPr lang="en-US" sz="6000" b="1" dirty="0"/>
              <a:t>The Prophets Spoke God’s Word</a:t>
            </a:r>
          </a:p>
        </p:txBody>
      </p:sp>
      <p:sp>
        <p:nvSpPr>
          <p:cNvPr id="4" name="Rectangle 3">
            <a:extLst>
              <a:ext uri="{FF2B5EF4-FFF2-40B4-BE49-F238E27FC236}">
                <a16:creationId xmlns:a16="http://schemas.microsoft.com/office/drawing/2014/main" id="{4EE174EC-8034-04ED-D264-F2B4ADEC733D}"/>
              </a:ext>
            </a:extLst>
          </p:cNvPr>
          <p:cNvSpPr/>
          <p:nvPr/>
        </p:nvSpPr>
        <p:spPr>
          <a:xfrm>
            <a:off x="470807" y="1219200"/>
            <a:ext cx="11250386" cy="562202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4400" dirty="0">
                <a:solidFill>
                  <a:schemeClr val="tx1"/>
                </a:solidFill>
              </a:rPr>
              <a:t>So Balaam said to </a:t>
            </a:r>
            <a:r>
              <a:rPr lang="en-US" sz="4400" dirty="0" err="1">
                <a:solidFill>
                  <a:schemeClr val="tx1"/>
                </a:solidFill>
              </a:rPr>
              <a:t>Balak</a:t>
            </a:r>
            <a:r>
              <a:rPr lang="en-US" sz="4400" dirty="0">
                <a:solidFill>
                  <a:schemeClr val="tx1"/>
                </a:solidFill>
              </a:rPr>
              <a:t>, “Behold, I have come now to you! Am I able to speak anything at all? The word that God puts in my mouth, that I shall speak.” (Numbers 22:38)</a:t>
            </a:r>
          </a:p>
          <a:p>
            <a:endParaRPr lang="en-US" sz="2400" dirty="0">
              <a:solidFill>
                <a:schemeClr val="tx1"/>
              </a:solidFill>
            </a:endParaRPr>
          </a:p>
          <a:p>
            <a:r>
              <a:rPr lang="en-US" sz="4400" dirty="0">
                <a:solidFill>
                  <a:schemeClr val="tx1"/>
                </a:solidFill>
              </a:rPr>
              <a:t>And he answered and said, “Must I not be careful to speak what the LORD puts in my mouth?” (Numbers 23:12)</a:t>
            </a:r>
          </a:p>
        </p:txBody>
      </p:sp>
    </p:spTree>
    <p:extLst>
      <p:ext uri="{BB962C8B-B14F-4D97-AF65-F5344CB8AC3E}">
        <p14:creationId xmlns:p14="http://schemas.microsoft.com/office/powerpoint/2010/main" val="169657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1F79-2953-4F67-4222-9E98C10D06DE}"/>
              </a:ext>
            </a:extLst>
          </p:cNvPr>
          <p:cNvSpPr>
            <a:spLocks noGrp="1"/>
          </p:cNvSpPr>
          <p:nvPr>
            <p:ph type="title"/>
          </p:nvPr>
        </p:nvSpPr>
        <p:spPr>
          <a:xfrm>
            <a:off x="838200" y="103862"/>
            <a:ext cx="10515600" cy="1202418"/>
          </a:xfrm>
        </p:spPr>
        <p:txBody>
          <a:bodyPr>
            <a:normAutofit/>
          </a:bodyPr>
          <a:lstStyle/>
          <a:p>
            <a:pPr algn="ctr"/>
            <a:r>
              <a:rPr lang="en-US" sz="6000" b="1" dirty="0"/>
              <a:t>The Prophets Spoke God’s Word</a:t>
            </a:r>
          </a:p>
        </p:txBody>
      </p:sp>
      <p:sp>
        <p:nvSpPr>
          <p:cNvPr id="4" name="Rectangle 3">
            <a:extLst>
              <a:ext uri="{FF2B5EF4-FFF2-40B4-BE49-F238E27FC236}">
                <a16:creationId xmlns:a16="http://schemas.microsoft.com/office/drawing/2014/main" id="{4EE174EC-8034-04ED-D264-F2B4ADEC733D}"/>
              </a:ext>
            </a:extLst>
          </p:cNvPr>
          <p:cNvSpPr/>
          <p:nvPr/>
        </p:nvSpPr>
        <p:spPr>
          <a:xfrm>
            <a:off x="470807" y="1253130"/>
            <a:ext cx="11250386" cy="544785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4800" dirty="0">
                <a:solidFill>
                  <a:schemeClr val="tx1"/>
                </a:solidFill>
              </a:rPr>
              <a:t>“God is not a man, that He should lie, Nor a son of man, that He should repent; Has He said, and will He not do it? Or has He spoken, and will He not make it good?”</a:t>
            </a:r>
          </a:p>
          <a:p>
            <a:endParaRPr lang="en-US" sz="1400" dirty="0">
              <a:solidFill>
                <a:schemeClr val="tx1"/>
              </a:solidFill>
            </a:endParaRPr>
          </a:p>
          <a:p>
            <a:r>
              <a:rPr lang="en-US" sz="4800" dirty="0">
                <a:solidFill>
                  <a:schemeClr val="tx1"/>
                </a:solidFill>
              </a:rPr>
              <a:t>“Behold, I have received a command to bless; When He has blessed, then I cannot revoke it.” (Numbers 23:19-20)</a:t>
            </a:r>
          </a:p>
        </p:txBody>
      </p:sp>
    </p:spTree>
    <p:extLst>
      <p:ext uri="{BB962C8B-B14F-4D97-AF65-F5344CB8AC3E}">
        <p14:creationId xmlns:p14="http://schemas.microsoft.com/office/powerpoint/2010/main" val="1493669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678E8-AFAF-4654-9FE7-3C7130C4E95B}"/>
              </a:ext>
            </a:extLst>
          </p:cNvPr>
          <p:cNvSpPr txBox="1">
            <a:spLocks/>
          </p:cNvSpPr>
          <p:nvPr/>
        </p:nvSpPr>
        <p:spPr>
          <a:xfrm>
            <a:off x="308008" y="132037"/>
            <a:ext cx="11653082" cy="1302322"/>
          </a:xfrm>
          <a:prstGeom prst="rect">
            <a:avLst/>
          </a:prstGeom>
        </p:spPr>
        <p:txBody>
          <a:bodyPr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Antique Olive Roman" panose="020B0603020204030204" pitchFamily="34" charset="0"/>
              </a:rPr>
              <a:t>The Destruction of Nineveh and the Assyrian Empire</a:t>
            </a:r>
            <a:endParaRPr lang="en-US" dirty="0">
              <a:latin typeface="Antique Olive Roman" panose="020B0603020204030204" pitchFamily="34" charset="0"/>
            </a:endParaRPr>
          </a:p>
        </p:txBody>
      </p:sp>
      <p:sp>
        <p:nvSpPr>
          <p:cNvPr id="3" name="TextBox 2">
            <a:extLst>
              <a:ext uri="{FF2B5EF4-FFF2-40B4-BE49-F238E27FC236}">
                <a16:creationId xmlns:a16="http://schemas.microsoft.com/office/drawing/2014/main" id="{9A35D792-D630-4AAA-90EF-558388FDC75D}"/>
              </a:ext>
            </a:extLst>
          </p:cNvPr>
          <p:cNvSpPr txBox="1"/>
          <p:nvPr/>
        </p:nvSpPr>
        <p:spPr>
          <a:xfrm>
            <a:off x="517236" y="1259759"/>
            <a:ext cx="11443855" cy="3170099"/>
          </a:xfrm>
          <a:prstGeom prst="rect">
            <a:avLst/>
          </a:prstGeom>
          <a:noFill/>
        </p:spPr>
        <p:txBody>
          <a:bodyPr wrap="square" rtlCol="0">
            <a:spAutoFit/>
          </a:bodyPr>
          <a:lstStyle/>
          <a:p>
            <a:pPr marL="571500" indent="-571500">
              <a:buFont typeface="Wingdings" panose="05000000000000000000" pitchFamily="2" charset="2"/>
              <a:buChar char="Ø"/>
            </a:pPr>
            <a:r>
              <a:rPr lang="en-US" sz="4000" dirty="0"/>
              <a:t>Jonah had preached to Nineveh (780-760 B.C.)</a:t>
            </a:r>
          </a:p>
          <a:p>
            <a:pPr marL="571500" indent="-571500">
              <a:buFont typeface="Wingdings" panose="05000000000000000000" pitchFamily="2" charset="2"/>
              <a:buChar char="Ø"/>
            </a:pPr>
            <a:r>
              <a:rPr lang="en-US" sz="4000" dirty="0"/>
              <a:t>They repented at Jonah’s preaching.</a:t>
            </a:r>
          </a:p>
          <a:p>
            <a:pPr marL="571500" indent="-571500">
              <a:buFont typeface="Wingdings" panose="05000000000000000000" pitchFamily="2" charset="2"/>
              <a:buChar char="Ø"/>
            </a:pPr>
            <a:r>
              <a:rPr lang="en-US" sz="4000" dirty="0"/>
              <a:t>They went back into sin.</a:t>
            </a:r>
          </a:p>
          <a:p>
            <a:pPr marL="571500" indent="-571500">
              <a:buFont typeface="Wingdings" panose="05000000000000000000" pitchFamily="2" charset="2"/>
              <a:buChar char="Ø"/>
            </a:pPr>
            <a:r>
              <a:rPr lang="en-US" sz="4000" dirty="0"/>
              <a:t>So far into sin, they would not return.</a:t>
            </a:r>
          </a:p>
          <a:p>
            <a:pPr marL="571500" indent="-571500">
              <a:buFont typeface="Wingdings" panose="05000000000000000000" pitchFamily="2" charset="2"/>
              <a:buChar char="Ø"/>
            </a:pPr>
            <a:r>
              <a:rPr lang="en-US" sz="4000" dirty="0"/>
              <a:t>Why are we here?</a:t>
            </a:r>
          </a:p>
        </p:txBody>
      </p:sp>
      <p:sp>
        <p:nvSpPr>
          <p:cNvPr id="4" name="TextBox 3">
            <a:extLst>
              <a:ext uri="{FF2B5EF4-FFF2-40B4-BE49-F238E27FC236}">
                <a16:creationId xmlns:a16="http://schemas.microsoft.com/office/drawing/2014/main" id="{756357BB-8B03-476E-9D3D-860C32C71575}"/>
              </a:ext>
            </a:extLst>
          </p:cNvPr>
          <p:cNvSpPr txBox="1"/>
          <p:nvPr/>
        </p:nvSpPr>
        <p:spPr>
          <a:xfrm>
            <a:off x="517236" y="4488884"/>
            <a:ext cx="11443855" cy="2308324"/>
          </a:xfrm>
          <a:prstGeom prst="rect">
            <a:avLst/>
          </a:prstGeom>
          <a:solidFill>
            <a:srgbClr val="C00000"/>
          </a:solidFill>
        </p:spPr>
        <p:txBody>
          <a:bodyPr wrap="square" rtlCol="0">
            <a:spAutoFit/>
          </a:bodyPr>
          <a:lstStyle/>
          <a:p>
            <a:r>
              <a:rPr lang="en-US" sz="3600" dirty="0">
                <a:solidFill>
                  <a:schemeClr val="bg1"/>
                </a:solidFill>
              </a:rPr>
              <a:t>But you are A CHOSEN RACE, A royal PRIESTHOOD, A HOLY NATION, A PEOPLE FOR God's OWN POSSESSION, that you may proclaim the excellencies of Him who has called you out of darkness into His marvelous light; (1 Peter 2:9)</a:t>
            </a:r>
          </a:p>
        </p:txBody>
      </p:sp>
    </p:spTree>
    <p:extLst>
      <p:ext uri="{BB962C8B-B14F-4D97-AF65-F5344CB8AC3E}">
        <p14:creationId xmlns:p14="http://schemas.microsoft.com/office/powerpoint/2010/main" val="390832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51A60-04E0-4D19-BDE0-0A3EC3E4C681}"/>
              </a:ext>
            </a:extLst>
          </p:cNvPr>
          <p:cNvSpPr>
            <a:spLocks noGrp="1"/>
          </p:cNvSpPr>
          <p:nvPr>
            <p:ph type="ctrTitle"/>
          </p:nvPr>
        </p:nvSpPr>
        <p:spPr>
          <a:xfrm>
            <a:off x="1524000" y="92368"/>
            <a:ext cx="9144000" cy="1782614"/>
          </a:xfrm>
        </p:spPr>
        <p:txBody>
          <a:bodyPr anchor="ctr">
            <a:noAutofit/>
          </a:bodyPr>
          <a:lstStyle/>
          <a:p>
            <a:r>
              <a:rPr lang="en-US" sz="5400" b="1" dirty="0">
                <a:latin typeface="Antique Olive Roman" panose="020B0603020204030204" pitchFamily="34" charset="0"/>
              </a:rPr>
              <a:t>NAHUM</a:t>
            </a:r>
            <a:br>
              <a:rPr lang="en-US" sz="5400" dirty="0">
                <a:latin typeface="Antique Olive Roman" panose="020B0603020204030204" pitchFamily="34" charset="0"/>
              </a:rPr>
            </a:br>
            <a:r>
              <a:rPr lang="en-US" sz="5400" dirty="0">
                <a:latin typeface="Antique Olive Roman" panose="020B0603020204030204" pitchFamily="34" charset="0"/>
              </a:rPr>
              <a:t>The Consequences of Sin</a:t>
            </a:r>
          </a:p>
        </p:txBody>
      </p:sp>
      <p:sp>
        <p:nvSpPr>
          <p:cNvPr id="3" name="Subtitle 2">
            <a:extLst>
              <a:ext uri="{FF2B5EF4-FFF2-40B4-BE49-F238E27FC236}">
                <a16:creationId xmlns:a16="http://schemas.microsoft.com/office/drawing/2014/main" id="{5E3956E3-8BC7-438F-85E8-A8272C4F2546}"/>
              </a:ext>
            </a:extLst>
          </p:cNvPr>
          <p:cNvSpPr>
            <a:spLocks noGrp="1"/>
          </p:cNvSpPr>
          <p:nvPr>
            <p:ph type="subTitle" idx="1"/>
          </p:nvPr>
        </p:nvSpPr>
        <p:spPr>
          <a:xfrm>
            <a:off x="387927" y="1874983"/>
            <a:ext cx="11471564" cy="4890650"/>
          </a:xfrm>
        </p:spPr>
        <p:txBody>
          <a:bodyPr>
            <a:normAutofit/>
          </a:bodyPr>
          <a:lstStyle/>
          <a:p>
            <a:pPr algn="l"/>
            <a:r>
              <a:rPr lang="en-US" sz="3600" dirty="0"/>
              <a:t>Woe to the city of blood, full of lies, full of plunder, never without victims! The crack of whips, the clatter of wheels, galloping horses and jolting chariots! Charging cavalry, flashing swords and glittering spears! Many casualties, piles of dead, bodies without number, people stumbling over the corpses-- </a:t>
            </a:r>
            <a:r>
              <a:rPr lang="en-US" sz="3600" dirty="0">
                <a:solidFill>
                  <a:srgbClr val="FF0000"/>
                </a:solidFill>
              </a:rPr>
              <a:t>all because of the wanton lust of a harlot, alluring, the mistress of sorceries, who enslaved nations by her prostitution and peoples by her witchcraft. </a:t>
            </a:r>
            <a:r>
              <a:rPr lang="en-US" sz="3600" dirty="0"/>
              <a:t>“</a:t>
            </a:r>
            <a:r>
              <a:rPr lang="en-US" sz="3600" b="1" dirty="0"/>
              <a:t>I am against you</a:t>
            </a:r>
            <a:r>
              <a:rPr lang="en-US" sz="3600" dirty="0"/>
              <a:t>,” declares the LORD Almighty… (Nahum 3:2-5)</a:t>
            </a:r>
          </a:p>
        </p:txBody>
      </p:sp>
    </p:spTree>
    <p:extLst>
      <p:ext uri="{BB962C8B-B14F-4D97-AF65-F5344CB8AC3E}">
        <p14:creationId xmlns:p14="http://schemas.microsoft.com/office/powerpoint/2010/main" val="119993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678E8-AFAF-4654-9FE7-3C7130C4E95B}"/>
              </a:ext>
            </a:extLst>
          </p:cNvPr>
          <p:cNvSpPr txBox="1">
            <a:spLocks/>
          </p:cNvSpPr>
          <p:nvPr/>
        </p:nvSpPr>
        <p:spPr>
          <a:xfrm>
            <a:off x="1357744" y="336123"/>
            <a:ext cx="9513455" cy="1459340"/>
          </a:xfrm>
          <a:prstGeom prst="rect">
            <a:avLst/>
          </a:prstGeom>
        </p:spPr>
        <p:txBody>
          <a:bodyPr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dirty="0">
                <a:latin typeface="Antique Olive Roman" panose="020B0603020204030204" pitchFamily="34" charset="0"/>
              </a:rPr>
              <a:t>What Is God Like?</a:t>
            </a:r>
            <a:endParaRPr lang="en-US" sz="6000" dirty="0">
              <a:latin typeface="Antique Olive Roman" panose="020B0603020204030204" pitchFamily="34" charset="0"/>
            </a:endParaRPr>
          </a:p>
        </p:txBody>
      </p:sp>
      <p:sp>
        <p:nvSpPr>
          <p:cNvPr id="3" name="TextBox 2">
            <a:extLst>
              <a:ext uri="{FF2B5EF4-FFF2-40B4-BE49-F238E27FC236}">
                <a16:creationId xmlns:a16="http://schemas.microsoft.com/office/drawing/2014/main" id="{9A35D792-D630-4AAA-90EF-558388FDC75D}"/>
              </a:ext>
            </a:extLst>
          </p:cNvPr>
          <p:cNvSpPr txBox="1"/>
          <p:nvPr/>
        </p:nvSpPr>
        <p:spPr>
          <a:xfrm>
            <a:off x="318654" y="1795463"/>
            <a:ext cx="11591636" cy="4247317"/>
          </a:xfrm>
          <a:prstGeom prst="rect">
            <a:avLst/>
          </a:prstGeom>
          <a:noFill/>
        </p:spPr>
        <p:txBody>
          <a:bodyPr wrap="square" rtlCol="0">
            <a:spAutoFit/>
          </a:bodyPr>
          <a:lstStyle/>
          <a:p>
            <a:pPr marL="571500" indent="-571500">
              <a:buFont typeface="Wingdings" panose="05000000000000000000" pitchFamily="2" charset="2"/>
              <a:buChar char="Ø"/>
            </a:pPr>
            <a:r>
              <a:rPr lang="en-US" sz="5400" dirty="0"/>
              <a:t>He reveals His will to man (Nahum 1:1)</a:t>
            </a:r>
          </a:p>
          <a:p>
            <a:pPr marL="571500" indent="-571500">
              <a:buFont typeface="Wingdings" panose="05000000000000000000" pitchFamily="2" charset="2"/>
              <a:buChar char="Ø"/>
            </a:pPr>
            <a:r>
              <a:rPr lang="en-US" sz="5400" dirty="0"/>
              <a:t>He is a jealous God (1:2-3)</a:t>
            </a:r>
          </a:p>
          <a:p>
            <a:pPr marL="571500" indent="-571500">
              <a:buFont typeface="Wingdings" panose="05000000000000000000" pitchFamily="2" charset="2"/>
              <a:buChar char="Ø"/>
            </a:pPr>
            <a:r>
              <a:rPr lang="en-US" sz="5400" dirty="0"/>
              <a:t>He is an all-powerful God (1:3-6)</a:t>
            </a:r>
          </a:p>
          <a:p>
            <a:pPr marL="571500" indent="-571500">
              <a:buFont typeface="Wingdings" panose="05000000000000000000" pitchFamily="2" charset="2"/>
              <a:buChar char="Ø"/>
            </a:pPr>
            <a:r>
              <a:rPr lang="en-US" sz="5400" dirty="0"/>
              <a:t>He is a good God (1:7-8)</a:t>
            </a:r>
          </a:p>
          <a:p>
            <a:pPr marL="571500" indent="-571500">
              <a:buFont typeface="Wingdings" panose="05000000000000000000" pitchFamily="2" charset="2"/>
              <a:buChar char="Ø"/>
            </a:pPr>
            <a:r>
              <a:rPr lang="en-US" sz="5400" dirty="0"/>
              <a:t>Message to Judah (1:12-13)</a:t>
            </a:r>
          </a:p>
        </p:txBody>
      </p:sp>
    </p:spTree>
    <p:extLst>
      <p:ext uri="{BB962C8B-B14F-4D97-AF65-F5344CB8AC3E}">
        <p14:creationId xmlns:p14="http://schemas.microsoft.com/office/powerpoint/2010/main" val="94998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678E8-AFAF-4654-9FE7-3C7130C4E95B}"/>
              </a:ext>
            </a:extLst>
          </p:cNvPr>
          <p:cNvSpPr txBox="1">
            <a:spLocks/>
          </p:cNvSpPr>
          <p:nvPr/>
        </p:nvSpPr>
        <p:spPr>
          <a:xfrm>
            <a:off x="1357744" y="49799"/>
            <a:ext cx="9513455" cy="1113983"/>
          </a:xfrm>
          <a:prstGeom prst="rect">
            <a:avLst/>
          </a:prstGeom>
        </p:spPr>
        <p:txBody>
          <a:bodyPr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dirty="0">
                <a:latin typeface="Antique Olive Roman" panose="020B0603020204030204" pitchFamily="34" charset="0"/>
              </a:rPr>
              <a:t>Nineveh’s Fall</a:t>
            </a:r>
            <a:endParaRPr lang="en-US" sz="6000" dirty="0">
              <a:latin typeface="Antique Olive Roman" panose="020B0603020204030204" pitchFamily="34" charset="0"/>
            </a:endParaRPr>
          </a:p>
        </p:txBody>
      </p:sp>
      <p:sp>
        <p:nvSpPr>
          <p:cNvPr id="3" name="TextBox 2">
            <a:extLst>
              <a:ext uri="{FF2B5EF4-FFF2-40B4-BE49-F238E27FC236}">
                <a16:creationId xmlns:a16="http://schemas.microsoft.com/office/drawing/2014/main" id="{9A35D792-D630-4AAA-90EF-558388FDC75D}"/>
              </a:ext>
            </a:extLst>
          </p:cNvPr>
          <p:cNvSpPr txBox="1"/>
          <p:nvPr/>
        </p:nvSpPr>
        <p:spPr>
          <a:xfrm>
            <a:off x="318654" y="1102747"/>
            <a:ext cx="11591636" cy="4278094"/>
          </a:xfrm>
          <a:prstGeom prst="rect">
            <a:avLst/>
          </a:prstGeom>
          <a:noFill/>
        </p:spPr>
        <p:txBody>
          <a:bodyPr wrap="square" rtlCol="0">
            <a:spAutoFit/>
          </a:bodyPr>
          <a:lstStyle/>
          <a:p>
            <a:pPr marL="571500" indent="-571500">
              <a:buFont typeface="Wingdings" panose="05000000000000000000" pitchFamily="2" charset="2"/>
              <a:buChar char="Ø"/>
            </a:pPr>
            <a:r>
              <a:rPr lang="en-US" sz="4800" dirty="0"/>
              <a:t>What Nineveh had done to others was now going to be done to her (2:3-13).</a:t>
            </a:r>
          </a:p>
          <a:p>
            <a:pPr marL="1028700" lvl="1" indent="-571500">
              <a:buFont typeface="Wingdings" panose="05000000000000000000" pitchFamily="2" charset="2"/>
              <a:buChar char="Ø"/>
            </a:pPr>
            <a:r>
              <a:rPr lang="en-US" sz="4400" dirty="0"/>
              <a:t>They had plundered others.</a:t>
            </a:r>
          </a:p>
          <a:p>
            <a:pPr marL="1028700" lvl="1" indent="-571500">
              <a:buFont typeface="Wingdings" panose="05000000000000000000" pitchFamily="2" charset="2"/>
              <a:buChar char="Ø"/>
            </a:pPr>
            <a:r>
              <a:rPr lang="en-US" sz="4400" dirty="0"/>
              <a:t>They had shamed and despised others.</a:t>
            </a:r>
          </a:p>
          <a:p>
            <a:pPr marL="1028700" lvl="1" indent="-571500">
              <a:buFont typeface="Wingdings" panose="05000000000000000000" pitchFamily="2" charset="2"/>
              <a:buChar char="Ø"/>
            </a:pPr>
            <a:r>
              <a:rPr lang="en-US" sz="4400" dirty="0"/>
              <a:t>Depopulated other lands.</a:t>
            </a:r>
          </a:p>
          <a:p>
            <a:pPr marL="1028700" lvl="1" indent="-571500">
              <a:buFont typeface="Wingdings" panose="05000000000000000000" pitchFamily="2" charset="2"/>
              <a:buChar char="Ø"/>
            </a:pPr>
            <a:r>
              <a:rPr lang="en-US" sz="4400" dirty="0"/>
              <a:t>Exiled &amp; destroyed others.</a:t>
            </a:r>
          </a:p>
        </p:txBody>
      </p:sp>
      <p:sp>
        <p:nvSpPr>
          <p:cNvPr id="4" name="TextBox 3">
            <a:extLst>
              <a:ext uri="{FF2B5EF4-FFF2-40B4-BE49-F238E27FC236}">
                <a16:creationId xmlns:a16="http://schemas.microsoft.com/office/drawing/2014/main" id="{C47EF63C-0072-4676-A68A-497462DF7FC4}"/>
              </a:ext>
            </a:extLst>
          </p:cNvPr>
          <p:cNvSpPr txBox="1"/>
          <p:nvPr/>
        </p:nvSpPr>
        <p:spPr>
          <a:xfrm>
            <a:off x="318654" y="5399316"/>
            <a:ext cx="11591636" cy="1323439"/>
          </a:xfrm>
          <a:prstGeom prst="rect">
            <a:avLst/>
          </a:prstGeom>
          <a:solidFill>
            <a:srgbClr val="C00000"/>
          </a:solidFill>
        </p:spPr>
        <p:txBody>
          <a:bodyPr wrap="square" rtlCol="0">
            <a:spAutoFit/>
          </a:bodyPr>
          <a:lstStyle/>
          <a:p>
            <a:r>
              <a:rPr lang="en-US" sz="4000" dirty="0">
                <a:solidFill>
                  <a:schemeClr val="bg1"/>
                </a:solidFill>
              </a:rPr>
              <a:t>Do not be deceived, God is not mocked; for whatever a man sows, this he will also reap. (Gal. 6:7)</a:t>
            </a:r>
          </a:p>
        </p:txBody>
      </p:sp>
    </p:spTree>
    <p:extLst>
      <p:ext uri="{BB962C8B-B14F-4D97-AF65-F5344CB8AC3E}">
        <p14:creationId xmlns:p14="http://schemas.microsoft.com/office/powerpoint/2010/main" val="424451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678E8-AFAF-4654-9FE7-3C7130C4E95B}"/>
              </a:ext>
            </a:extLst>
          </p:cNvPr>
          <p:cNvSpPr txBox="1">
            <a:spLocks/>
          </p:cNvSpPr>
          <p:nvPr/>
        </p:nvSpPr>
        <p:spPr>
          <a:xfrm>
            <a:off x="1357743" y="114457"/>
            <a:ext cx="9513455" cy="1113983"/>
          </a:xfrm>
          <a:prstGeom prst="rect">
            <a:avLst/>
          </a:prstGeom>
        </p:spPr>
        <p:txBody>
          <a:bodyPr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dirty="0">
                <a:latin typeface="Antique Olive Roman" panose="020B0603020204030204" pitchFamily="34" charset="0"/>
              </a:rPr>
              <a:t>“I Am Against you.”</a:t>
            </a:r>
            <a:endParaRPr lang="en-US" sz="6000" dirty="0">
              <a:latin typeface="Antique Olive Roman" panose="020B0603020204030204" pitchFamily="34" charset="0"/>
            </a:endParaRPr>
          </a:p>
        </p:txBody>
      </p:sp>
      <p:sp>
        <p:nvSpPr>
          <p:cNvPr id="3" name="TextBox 2">
            <a:extLst>
              <a:ext uri="{FF2B5EF4-FFF2-40B4-BE49-F238E27FC236}">
                <a16:creationId xmlns:a16="http://schemas.microsoft.com/office/drawing/2014/main" id="{9A35D792-D630-4AAA-90EF-558388FDC75D}"/>
              </a:ext>
            </a:extLst>
          </p:cNvPr>
          <p:cNvSpPr txBox="1"/>
          <p:nvPr/>
        </p:nvSpPr>
        <p:spPr>
          <a:xfrm>
            <a:off x="318653" y="1398315"/>
            <a:ext cx="11591636" cy="3785652"/>
          </a:xfrm>
          <a:prstGeom prst="rect">
            <a:avLst/>
          </a:prstGeom>
          <a:noFill/>
        </p:spPr>
        <p:txBody>
          <a:bodyPr wrap="square" rtlCol="0">
            <a:spAutoFit/>
          </a:bodyPr>
          <a:lstStyle/>
          <a:p>
            <a:pPr marL="571500" indent="-571500">
              <a:buFont typeface="Wingdings" panose="05000000000000000000" pitchFamily="2" charset="2"/>
              <a:buChar char="Ø"/>
            </a:pPr>
            <a:r>
              <a:rPr lang="en-US" sz="4800" dirty="0"/>
              <a:t>The One Enemy you do NOT want is God!</a:t>
            </a:r>
          </a:p>
          <a:p>
            <a:pPr marL="571500" indent="-571500">
              <a:buFont typeface="Wingdings" panose="05000000000000000000" pitchFamily="2" charset="2"/>
              <a:buChar char="Ø"/>
            </a:pPr>
            <a:r>
              <a:rPr lang="en-US" sz="4800" dirty="0"/>
              <a:t>Whatever advantages we think we have – wealth, political power, fame, education, powerful allies – if God is against us, we have no possibility of winning!</a:t>
            </a:r>
            <a:endParaRPr lang="en-US" sz="4400" dirty="0"/>
          </a:p>
        </p:txBody>
      </p:sp>
      <p:sp>
        <p:nvSpPr>
          <p:cNvPr id="5" name="TextBox 4">
            <a:extLst>
              <a:ext uri="{FF2B5EF4-FFF2-40B4-BE49-F238E27FC236}">
                <a16:creationId xmlns:a16="http://schemas.microsoft.com/office/drawing/2014/main" id="{21BB3DAC-5C9C-4B25-A997-3815B49793B7}"/>
              </a:ext>
            </a:extLst>
          </p:cNvPr>
          <p:cNvSpPr txBox="1"/>
          <p:nvPr/>
        </p:nvSpPr>
        <p:spPr>
          <a:xfrm>
            <a:off x="397164" y="5313277"/>
            <a:ext cx="11388436" cy="1323439"/>
          </a:xfrm>
          <a:prstGeom prst="rect">
            <a:avLst/>
          </a:prstGeom>
          <a:solidFill>
            <a:srgbClr val="C00000"/>
          </a:solidFill>
        </p:spPr>
        <p:txBody>
          <a:bodyPr wrap="square" rtlCol="0">
            <a:spAutoFit/>
          </a:bodyPr>
          <a:lstStyle/>
          <a:p>
            <a:r>
              <a:rPr lang="en-US" sz="4000" dirty="0">
                <a:solidFill>
                  <a:schemeClr val="bg1"/>
                </a:solidFill>
              </a:rPr>
              <a:t>What then shall we say to these things? If God is for us, who is against us? (Rom. 8:31)</a:t>
            </a:r>
          </a:p>
        </p:txBody>
      </p:sp>
    </p:spTree>
    <p:extLst>
      <p:ext uri="{BB962C8B-B14F-4D97-AF65-F5344CB8AC3E}">
        <p14:creationId xmlns:p14="http://schemas.microsoft.com/office/powerpoint/2010/main" val="148285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678E8-AFAF-4654-9FE7-3C7130C4E95B}"/>
              </a:ext>
            </a:extLst>
          </p:cNvPr>
          <p:cNvSpPr txBox="1">
            <a:spLocks/>
          </p:cNvSpPr>
          <p:nvPr/>
        </p:nvSpPr>
        <p:spPr>
          <a:xfrm>
            <a:off x="1357743" y="114457"/>
            <a:ext cx="9513455" cy="1113983"/>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dirty="0">
                <a:latin typeface="Antique Olive Roman" panose="020B0603020204030204" pitchFamily="34" charset="0"/>
              </a:rPr>
              <a:t>Is God For or Against Us?</a:t>
            </a:r>
            <a:endParaRPr lang="en-US" sz="5400" dirty="0">
              <a:latin typeface="Antique Olive Roman" panose="020B0603020204030204" pitchFamily="34" charset="0"/>
            </a:endParaRPr>
          </a:p>
        </p:txBody>
      </p:sp>
      <p:sp>
        <p:nvSpPr>
          <p:cNvPr id="3" name="TextBox 2">
            <a:extLst>
              <a:ext uri="{FF2B5EF4-FFF2-40B4-BE49-F238E27FC236}">
                <a16:creationId xmlns:a16="http://schemas.microsoft.com/office/drawing/2014/main" id="{9A35D792-D630-4AAA-90EF-558388FDC75D}"/>
              </a:ext>
            </a:extLst>
          </p:cNvPr>
          <p:cNvSpPr txBox="1"/>
          <p:nvPr/>
        </p:nvSpPr>
        <p:spPr>
          <a:xfrm>
            <a:off x="318653" y="1185887"/>
            <a:ext cx="11591636" cy="1569660"/>
          </a:xfrm>
          <a:prstGeom prst="rect">
            <a:avLst/>
          </a:prstGeom>
          <a:noFill/>
        </p:spPr>
        <p:txBody>
          <a:bodyPr wrap="square" rtlCol="0">
            <a:spAutoFit/>
          </a:bodyPr>
          <a:lstStyle/>
          <a:p>
            <a:pPr marL="571500" indent="-571500">
              <a:buFont typeface="Wingdings" panose="05000000000000000000" pitchFamily="2" charset="2"/>
              <a:buChar char="Ø"/>
            </a:pPr>
            <a:r>
              <a:rPr lang="en-US" sz="4800" dirty="0"/>
              <a:t>The answer does not depend on God, but on us.</a:t>
            </a:r>
            <a:endParaRPr lang="en-US" sz="4400" dirty="0"/>
          </a:p>
        </p:txBody>
      </p:sp>
      <p:sp>
        <p:nvSpPr>
          <p:cNvPr id="5" name="TextBox 4">
            <a:extLst>
              <a:ext uri="{FF2B5EF4-FFF2-40B4-BE49-F238E27FC236}">
                <a16:creationId xmlns:a16="http://schemas.microsoft.com/office/drawing/2014/main" id="{21BB3DAC-5C9C-4B25-A997-3815B49793B7}"/>
              </a:ext>
            </a:extLst>
          </p:cNvPr>
          <p:cNvSpPr txBox="1"/>
          <p:nvPr/>
        </p:nvSpPr>
        <p:spPr>
          <a:xfrm>
            <a:off x="318652" y="2757270"/>
            <a:ext cx="11591635" cy="2554545"/>
          </a:xfrm>
          <a:prstGeom prst="rect">
            <a:avLst/>
          </a:prstGeom>
          <a:solidFill>
            <a:srgbClr val="C00000"/>
          </a:solidFill>
        </p:spPr>
        <p:txBody>
          <a:bodyPr wrap="square" rtlCol="0">
            <a:spAutoFit/>
          </a:bodyPr>
          <a:lstStyle/>
          <a:p>
            <a:r>
              <a:rPr lang="en-US" sz="4000" dirty="0">
                <a:solidFill>
                  <a:schemeClr val="bg1"/>
                </a:solidFill>
              </a:rPr>
              <a:t>You adulteresses, do you not know that friendship with the world is hostility toward God? Therefore whoever wishes to be a friend of the world makes himself an enemy of God. (James 4:4)</a:t>
            </a:r>
          </a:p>
        </p:txBody>
      </p:sp>
      <p:sp>
        <p:nvSpPr>
          <p:cNvPr id="6" name="TextBox 5">
            <a:extLst>
              <a:ext uri="{FF2B5EF4-FFF2-40B4-BE49-F238E27FC236}">
                <a16:creationId xmlns:a16="http://schemas.microsoft.com/office/drawing/2014/main" id="{A35013B0-D881-44F2-9277-4D2E9272CAB5}"/>
              </a:ext>
            </a:extLst>
          </p:cNvPr>
          <p:cNvSpPr txBox="1"/>
          <p:nvPr/>
        </p:nvSpPr>
        <p:spPr>
          <a:xfrm>
            <a:off x="318652" y="5404269"/>
            <a:ext cx="11591635" cy="1323439"/>
          </a:xfrm>
          <a:prstGeom prst="rect">
            <a:avLst/>
          </a:prstGeom>
          <a:solidFill>
            <a:srgbClr val="C00000"/>
          </a:solidFill>
        </p:spPr>
        <p:txBody>
          <a:bodyPr wrap="square" rtlCol="0">
            <a:spAutoFit/>
          </a:bodyPr>
          <a:lstStyle/>
          <a:p>
            <a:r>
              <a:rPr lang="en-US" sz="4000" dirty="0">
                <a:solidFill>
                  <a:schemeClr val="bg1"/>
                </a:solidFill>
              </a:rPr>
              <a:t>“He who is not with Me is against Me; and he who does not gather with Me scatters.” (Matt. 12:30)</a:t>
            </a:r>
          </a:p>
        </p:txBody>
      </p:sp>
    </p:spTree>
    <p:extLst>
      <p:ext uri="{BB962C8B-B14F-4D97-AF65-F5344CB8AC3E}">
        <p14:creationId xmlns:p14="http://schemas.microsoft.com/office/powerpoint/2010/main" val="53461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TotalTime>
  <Words>769</Words>
  <Application>Microsoft Office PowerPoint</Application>
  <PresentationFormat>Widescreen</PresentationFormat>
  <Paragraphs>52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Antique Olive Roman</vt:lpstr>
      <vt:lpstr>Arial</vt:lpstr>
      <vt:lpstr>Calibri</vt:lpstr>
      <vt:lpstr>Calibri Light</vt:lpstr>
      <vt:lpstr>Wingdings</vt:lpstr>
      <vt:lpstr>Office Theme</vt:lpstr>
      <vt:lpstr>The Prophets Spoke God’s Word</vt:lpstr>
      <vt:lpstr>The Prophets Spoke God’s Word</vt:lpstr>
      <vt:lpstr>The Prophets Spoke God’s Word</vt:lpstr>
      <vt:lpstr>PowerPoint Presentation</vt:lpstr>
      <vt:lpstr>NAHUM The Consequences of Sin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NAHUM The Consequences of Sin</dc:title>
  <dc:creator>Andy</dc:creator>
  <cp:lastModifiedBy>Chris Reeves</cp:lastModifiedBy>
  <cp:revision>25</cp:revision>
  <dcterms:created xsi:type="dcterms:W3CDTF">2023-06-17T12:42:38Z</dcterms:created>
  <dcterms:modified xsi:type="dcterms:W3CDTF">2023-09-21T21:00:29Z</dcterms:modified>
</cp:coreProperties>
</file>